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</p:sldMasterIdLst>
  <p:notesMasterIdLst>
    <p:notesMasterId r:id="rId38"/>
  </p:notesMasterIdLst>
  <p:sldIdLst>
    <p:sldId id="261" r:id="rId6"/>
    <p:sldId id="290" r:id="rId7"/>
    <p:sldId id="291" r:id="rId8"/>
    <p:sldId id="292" r:id="rId9"/>
    <p:sldId id="294" r:id="rId10"/>
    <p:sldId id="293" r:id="rId11"/>
    <p:sldId id="295" r:id="rId12"/>
    <p:sldId id="296" r:id="rId13"/>
    <p:sldId id="297" r:id="rId14"/>
    <p:sldId id="262" r:id="rId15"/>
    <p:sldId id="258" r:id="rId16"/>
    <p:sldId id="289" r:id="rId17"/>
    <p:sldId id="259" r:id="rId18"/>
    <p:sldId id="303" r:id="rId19"/>
    <p:sldId id="265" r:id="rId20"/>
    <p:sldId id="312" r:id="rId21"/>
    <p:sldId id="320" r:id="rId22"/>
    <p:sldId id="313" r:id="rId23"/>
    <p:sldId id="282" r:id="rId24"/>
    <p:sldId id="267" r:id="rId25"/>
    <p:sldId id="273" r:id="rId26"/>
    <p:sldId id="279" r:id="rId27"/>
    <p:sldId id="300" r:id="rId28"/>
    <p:sldId id="301" r:id="rId29"/>
    <p:sldId id="287" r:id="rId30"/>
    <p:sldId id="316" r:id="rId31"/>
    <p:sldId id="283" r:id="rId32"/>
    <p:sldId id="284" r:id="rId33"/>
    <p:sldId id="317" r:id="rId34"/>
    <p:sldId id="288" r:id="rId35"/>
    <p:sldId id="286" r:id="rId36"/>
    <p:sldId id="28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FE9"/>
    <a:srgbClr val="A119AB"/>
    <a:srgbClr val="0DFF7A"/>
    <a:srgbClr val="CF5CEE"/>
    <a:srgbClr val="876DA7"/>
    <a:srgbClr val="15F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A2589-0115-4A94-B8E3-BFC515A1BF4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205B8-DAD1-4122-86C1-66934451C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205B8-DAD1-4122-86C1-66934451C4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4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5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5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8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4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5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79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53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1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51">
                <a:solidFill>
                  <a:schemeClr val="tx1">
                    <a:tint val="75000"/>
                  </a:schemeClr>
                </a:solidFill>
              </a:defRPr>
            </a:lvl1pPr>
            <a:lvl2pPr marL="468904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937809" indent="0">
              <a:buNone/>
              <a:defRPr sz="1641">
                <a:solidFill>
                  <a:schemeClr val="tx1">
                    <a:tint val="75000"/>
                  </a:schemeClr>
                </a:solidFill>
              </a:defRPr>
            </a:lvl3pPr>
            <a:lvl4pPr marL="1406713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4pPr>
            <a:lvl5pPr marL="1875617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5pPr>
            <a:lvl6pPr marL="2344522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6pPr>
            <a:lvl7pPr marL="2813426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7pPr>
            <a:lvl8pPr marL="3282330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8pPr>
            <a:lvl9pPr marL="375123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43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6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56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6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64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0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6"/>
            <a:ext cx="6815667" cy="5853113"/>
          </a:xfrm>
        </p:spPr>
        <p:txBody>
          <a:bodyPr/>
          <a:lstStyle>
            <a:lvl1pPr>
              <a:defRPr sz="3282"/>
            </a:lvl1pPr>
            <a:lvl2pPr>
              <a:defRPr sz="2872"/>
            </a:lvl2pPr>
            <a:lvl3pPr>
              <a:defRPr sz="2461"/>
            </a:lvl3pPr>
            <a:lvl4pPr>
              <a:defRPr sz="2051"/>
            </a:lvl4pPr>
            <a:lvl5pPr>
              <a:defRPr sz="2051"/>
            </a:lvl5pPr>
            <a:lvl6pPr>
              <a:defRPr sz="2051"/>
            </a:lvl6pPr>
            <a:lvl7pPr>
              <a:defRPr sz="2051"/>
            </a:lvl7pPr>
            <a:lvl8pPr>
              <a:defRPr sz="2051"/>
            </a:lvl8pPr>
            <a:lvl9pPr>
              <a:defRPr sz="20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7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96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82"/>
            </a:lvl1pPr>
            <a:lvl2pPr marL="468904" indent="0">
              <a:buNone/>
              <a:defRPr sz="2872"/>
            </a:lvl2pPr>
            <a:lvl3pPr marL="937809" indent="0">
              <a:buNone/>
              <a:defRPr sz="2461"/>
            </a:lvl3pPr>
            <a:lvl4pPr marL="1406713" indent="0">
              <a:buNone/>
              <a:defRPr sz="2051"/>
            </a:lvl4pPr>
            <a:lvl5pPr marL="1875617" indent="0">
              <a:buNone/>
              <a:defRPr sz="2051"/>
            </a:lvl5pPr>
            <a:lvl6pPr marL="2344522" indent="0">
              <a:buNone/>
              <a:defRPr sz="2051"/>
            </a:lvl6pPr>
            <a:lvl7pPr marL="2813426" indent="0">
              <a:buNone/>
              <a:defRPr sz="2051"/>
            </a:lvl7pPr>
            <a:lvl8pPr marL="3282330" indent="0">
              <a:buNone/>
              <a:defRPr sz="2051"/>
            </a:lvl8pPr>
            <a:lvl9pPr marL="3751235" indent="0">
              <a:buNone/>
              <a:defRPr sz="20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65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26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38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4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5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42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8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1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51">
                <a:solidFill>
                  <a:schemeClr val="tx1">
                    <a:tint val="75000"/>
                  </a:schemeClr>
                </a:solidFill>
              </a:defRPr>
            </a:lvl1pPr>
            <a:lvl2pPr marL="468904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937809" indent="0">
              <a:buNone/>
              <a:defRPr sz="1641">
                <a:solidFill>
                  <a:schemeClr val="tx1">
                    <a:tint val="75000"/>
                  </a:schemeClr>
                </a:solidFill>
              </a:defRPr>
            </a:lvl3pPr>
            <a:lvl4pPr marL="1406713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4pPr>
            <a:lvl5pPr marL="1875617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5pPr>
            <a:lvl6pPr marL="2344522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6pPr>
            <a:lvl7pPr marL="2813426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7pPr>
            <a:lvl8pPr marL="3282330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8pPr>
            <a:lvl9pPr marL="375123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41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06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57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84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4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1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51">
                <a:solidFill>
                  <a:schemeClr val="tx1">
                    <a:tint val="75000"/>
                  </a:schemeClr>
                </a:solidFill>
              </a:defRPr>
            </a:lvl1pPr>
            <a:lvl2pPr marL="468904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937809" indent="0">
              <a:buNone/>
              <a:defRPr sz="1641">
                <a:solidFill>
                  <a:schemeClr val="tx1">
                    <a:tint val="75000"/>
                  </a:schemeClr>
                </a:solidFill>
              </a:defRPr>
            </a:lvl3pPr>
            <a:lvl4pPr marL="1406713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4pPr>
            <a:lvl5pPr marL="1875617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5pPr>
            <a:lvl6pPr marL="2344522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6pPr>
            <a:lvl7pPr marL="2813426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7pPr>
            <a:lvl8pPr marL="3282330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8pPr>
            <a:lvl9pPr marL="375123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75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0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6"/>
            <a:ext cx="6815667" cy="5853113"/>
          </a:xfrm>
        </p:spPr>
        <p:txBody>
          <a:bodyPr/>
          <a:lstStyle>
            <a:lvl1pPr>
              <a:defRPr sz="3282"/>
            </a:lvl1pPr>
            <a:lvl2pPr>
              <a:defRPr sz="2872"/>
            </a:lvl2pPr>
            <a:lvl3pPr>
              <a:defRPr sz="2461"/>
            </a:lvl3pPr>
            <a:lvl4pPr>
              <a:defRPr sz="2051"/>
            </a:lvl4pPr>
            <a:lvl5pPr>
              <a:defRPr sz="2051"/>
            </a:lvl5pPr>
            <a:lvl6pPr>
              <a:defRPr sz="2051"/>
            </a:lvl6pPr>
            <a:lvl7pPr>
              <a:defRPr sz="2051"/>
            </a:lvl7pPr>
            <a:lvl8pPr>
              <a:defRPr sz="2051"/>
            </a:lvl8pPr>
            <a:lvl9pPr>
              <a:defRPr sz="20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55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82"/>
            </a:lvl1pPr>
            <a:lvl2pPr marL="468904" indent="0">
              <a:buNone/>
              <a:defRPr sz="2872"/>
            </a:lvl2pPr>
            <a:lvl3pPr marL="937809" indent="0">
              <a:buNone/>
              <a:defRPr sz="2461"/>
            </a:lvl3pPr>
            <a:lvl4pPr marL="1406713" indent="0">
              <a:buNone/>
              <a:defRPr sz="2051"/>
            </a:lvl4pPr>
            <a:lvl5pPr marL="1875617" indent="0">
              <a:buNone/>
              <a:defRPr sz="2051"/>
            </a:lvl5pPr>
            <a:lvl6pPr marL="2344522" indent="0">
              <a:buNone/>
              <a:defRPr sz="2051"/>
            </a:lvl6pPr>
            <a:lvl7pPr marL="2813426" indent="0">
              <a:buNone/>
              <a:defRPr sz="2051"/>
            </a:lvl7pPr>
            <a:lvl8pPr marL="3282330" indent="0">
              <a:buNone/>
              <a:defRPr sz="2051"/>
            </a:lvl8pPr>
            <a:lvl9pPr marL="3751235" indent="0">
              <a:buNone/>
              <a:defRPr sz="20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03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22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21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6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4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5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13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63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2"/>
            <a:ext cx="10363200" cy="1362075"/>
          </a:xfrm>
        </p:spPr>
        <p:txBody>
          <a:bodyPr anchor="t"/>
          <a:lstStyle>
            <a:lvl1pPr algn="l">
              <a:defRPr sz="41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51">
                <a:solidFill>
                  <a:schemeClr val="tx1">
                    <a:tint val="75000"/>
                  </a:schemeClr>
                </a:solidFill>
              </a:defRPr>
            </a:lvl1pPr>
            <a:lvl2pPr marL="468904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937809" indent="0">
              <a:buNone/>
              <a:defRPr sz="1641">
                <a:solidFill>
                  <a:schemeClr val="tx1">
                    <a:tint val="75000"/>
                  </a:schemeClr>
                </a:solidFill>
              </a:defRPr>
            </a:lvl3pPr>
            <a:lvl4pPr marL="1406713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4pPr>
            <a:lvl5pPr marL="1875617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5pPr>
            <a:lvl6pPr marL="2344522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6pPr>
            <a:lvl7pPr marL="2813426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7pPr>
            <a:lvl8pPr marL="3282330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8pPr>
            <a:lvl9pPr marL="375123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63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49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00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7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02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52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084" cy="1162050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72"/>
            <a:ext cx="6815667" cy="5853113"/>
          </a:xfrm>
        </p:spPr>
        <p:txBody>
          <a:bodyPr/>
          <a:lstStyle>
            <a:lvl1pPr>
              <a:defRPr sz="3282"/>
            </a:lvl1pPr>
            <a:lvl2pPr>
              <a:defRPr sz="2872"/>
            </a:lvl2pPr>
            <a:lvl3pPr>
              <a:defRPr sz="2461"/>
            </a:lvl3pPr>
            <a:lvl4pPr>
              <a:defRPr sz="2051"/>
            </a:lvl4pPr>
            <a:lvl5pPr>
              <a:defRPr sz="2051"/>
            </a:lvl5pPr>
            <a:lvl6pPr>
              <a:defRPr sz="2051"/>
            </a:lvl6pPr>
            <a:lvl7pPr>
              <a:defRPr sz="2051"/>
            </a:lvl7pPr>
            <a:lvl8pPr>
              <a:defRPr sz="2051"/>
            </a:lvl8pPr>
            <a:lvl9pPr>
              <a:defRPr sz="20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3"/>
            <a:ext cx="4011084" cy="4691063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72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3" y="4800600"/>
            <a:ext cx="7315200" cy="566738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3" y="612775"/>
            <a:ext cx="7315200" cy="4114800"/>
          </a:xfrm>
        </p:spPr>
        <p:txBody>
          <a:bodyPr/>
          <a:lstStyle>
            <a:lvl1pPr marL="0" indent="0">
              <a:buNone/>
              <a:defRPr sz="3282"/>
            </a:lvl1pPr>
            <a:lvl2pPr marL="468904" indent="0">
              <a:buNone/>
              <a:defRPr sz="2872"/>
            </a:lvl2pPr>
            <a:lvl3pPr marL="937809" indent="0">
              <a:buNone/>
              <a:defRPr sz="2461"/>
            </a:lvl3pPr>
            <a:lvl4pPr marL="1406713" indent="0">
              <a:buNone/>
              <a:defRPr sz="2051"/>
            </a:lvl4pPr>
            <a:lvl5pPr marL="1875617" indent="0">
              <a:buNone/>
              <a:defRPr sz="2051"/>
            </a:lvl5pPr>
            <a:lvl6pPr marL="2344522" indent="0">
              <a:buNone/>
              <a:defRPr sz="2051"/>
            </a:lvl6pPr>
            <a:lvl7pPr marL="2813426" indent="0">
              <a:buNone/>
              <a:defRPr sz="2051"/>
            </a:lvl7pPr>
            <a:lvl8pPr marL="3282330" indent="0">
              <a:buNone/>
              <a:defRPr sz="2051"/>
            </a:lvl8pPr>
            <a:lvl9pPr marL="3751235" indent="0">
              <a:buNone/>
              <a:defRPr sz="20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3" y="5367338"/>
            <a:ext cx="7315200" cy="804862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83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3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54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4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5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27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97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1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51">
                <a:solidFill>
                  <a:schemeClr val="tx1">
                    <a:tint val="75000"/>
                  </a:schemeClr>
                </a:solidFill>
              </a:defRPr>
            </a:lvl1pPr>
            <a:lvl2pPr marL="468904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937809" indent="0">
              <a:buNone/>
              <a:defRPr sz="1641">
                <a:solidFill>
                  <a:schemeClr val="tx1">
                    <a:tint val="75000"/>
                  </a:schemeClr>
                </a:solidFill>
              </a:defRPr>
            </a:lvl3pPr>
            <a:lvl4pPr marL="1406713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4pPr>
            <a:lvl5pPr marL="1875617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5pPr>
            <a:lvl6pPr marL="2344522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6pPr>
            <a:lvl7pPr marL="2813426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7pPr>
            <a:lvl8pPr marL="3282330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8pPr>
            <a:lvl9pPr marL="375123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4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72"/>
            </a:lvl1pPr>
            <a:lvl2pPr>
              <a:defRPr sz="2461"/>
            </a:lvl2pPr>
            <a:lvl3pPr>
              <a:defRPr sz="205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71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2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61" b="1"/>
            </a:lvl1pPr>
            <a:lvl2pPr marL="468904" indent="0">
              <a:buNone/>
              <a:defRPr sz="2051" b="1"/>
            </a:lvl2pPr>
            <a:lvl3pPr marL="937809" indent="0">
              <a:buNone/>
              <a:defRPr sz="1846" b="1"/>
            </a:lvl3pPr>
            <a:lvl4pPr marL="1406713" indent="0">
              <a:buNone/>
              <a:defRPr sz="1641" b="1"/>
            </a:lvl4pPr>
            <a:lvl5pPr marL="1875617" indent="0">
              <a:buNone/>
              <a:defRPr sz="1641" b="1"/>
            </a:lvl5pPr>
            <a:lvl6pPr marL="2344522" indent="0">
              <a:buNone/>
              <a:defRPr sz="1641" b="1"/>
            </a:lvl6pPr>
            <a:lvl7pPr marL="2813426" indent="0">
              <a:buNone/>
              <a:defRPr sz="1641" b="1"/>
            </a:lvl7pPr>
            <a:lvl8pPr marL="3282330" indent="0">
              <a:buNone/>
              <a:defRPr sz="1641" b="1"/>
            </a:lvl8pPr>
            <a:lvl9pPr marL="3751235" indent="0">
              <a:buNone/>
              <a:defRPr sz="16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61"/>
            </a:lvl1pPr>
            <a:lvl2pPr>
              <a:defRPr sz="2051"/>
            </a:lvl2pPr>
            <a:lvl3pPr>
              <a:defRPr sz="1846"/>
            </a:lvl3pPr>
            <a:lvl4pPr>
              <a:defRPr sz="1641"/>
            </a:lvl4pPr>
            <a:lvl5pPr>
              <a:defRPr sz="1641"/>
            </a:lvl5pPr>
            <a:lvl6pPr>
              <a:defRPr sz="1641"/>
            </a:lvl6pPr>
            <a:lvl7pPr>
              <a:defRPr sz="1641"/>
            </a:lvl7pPr>
            <a:lvl8pPr>
              <a:defRPr sz="1641"/>
            </a:lvl8pPr>
            <a:lvl9pPr>
              <a:defRPr sz="16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739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84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102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0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6"/>
            <a:ext cx="6815667" cy="5853113"/>
          </a:xfrm>
        </p:spPr>
        <p:txBody>
          <a:bodyPr/>
          <a:lstStyle>
            <a:lvl1pPr>
              <a:defRPr sz="3282"/>
            </a:lvl1pPr>
            <a:lvl2pPr>
              <a:defRPr sz="2872"/>
            </a:lvl2pPr>
            <a:lvl3pPr>
              <a:defRPr sz="2461"/>
            </a:lvl3pPr>
            <a:lvl4pPr>
              <a:defRPr sz="2051"/>
            </a:lvl4pPr>
            <a:lvl5pPr>
              <a:defRPr sz="2051"/>
            </a:lvl5pPr>
            <a:lvl6pPr>
              <a:defRPr sz="2051"/>
            </a:lvl6pPr>
            <a:lvl7pPr>
              <a:defRPr sz="2051"/>
            </a:lvl7pPr>
            <a:lvl8pPr>
              <a:defRPr sz="2051"/>
            </a:lvl8pPr>
            <a:lvl9pPr>
              <a:defRPr sz="20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871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82"/>
            </a:lvl1pPr>
            <a:lvl2pPr marL="468904" indent="0">
              <a:buNone/>
              <a:defRPr sz="2872"/>
            </a:lvl2pPr>
            <a:lvl3pPr marL="937809" indent="0">
              <a:buNone/>
              <a:defRPr sz="2461"/>
            </a:lvl3pPr>
            <a:lvl4pPr marL="1406713" indent="0">
              <a:buNone/>
              <a:defRPr sz="2051"/>
            </a:lvl4pPr>
            <a:lvl5pPr marL="1875617" indent="0">
              <a:buNone/>
              <a:defRPr sz="2051"/>
            </a:lvl5pPr>
            <a:lvl6pPr marL="2344522" indent="0">
              <a:buNone/>
              <a:defRPr sz="2051"/>
            </a:lvl6pPr>
            <a:lvl7pPr marL="2813426" indent="0">
              <a:buNone/>
              <a:defRPr sz="2051"/>
            </a:lvl7pPr>
            <a:lvl8pPr marL="3282330" indent="0">
              <a:buNone/>
              <a:defRPr sz="2051"/>
            </a:lvl8pPr>
            <a:lvl9pPr marL="3751235" indent="0">
              <a:buNone/>
              <a:defRPr sz="20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29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06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1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4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3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0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6"/>
            <a:ext cx="6815667" cy="5853113"/>
          </a:xfrm>
        </p:spPr>
        <p:txBody>
          <a:bodyPr/>
          <a:lstStyle>
            <a:lvl1pPr>
              <a:defRPr sz="3282"/>
            </a:lvl1pPr>
            <a:lvl2pPr>
              <a:defRPr sz="2872"/>
            </a:lvl2pPr>
            <a:lvl3pPr>
              <a:defRPr sz="2461"/>
            </a:lvl3pPr>
            <a:lvl4pPr>
              <a:defRPr sz="2051"/>
            </a:lvl4pPr>
            <a:lvl5pPr>
              <a:defRPr sz="2051"/>
            </a:lvl5pPr>
            <a:lvl6pPr>
              <a:defRPr sz="2051"/>
            </a:lvl6pPr>
            <a:lvl7pPr>
              <a:defRPr sz="2051"/>
            </a:lvl7pPr>
            <a:lvl8pPr>
              <a:defRPr sz="2051"/>
            </a:lvl8pPr>
            <a:lvl9pPr>
              <a:defRPr sz="20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82"/>
            </a:lvl1pPr>
            <a:lvl2pPr marL="468904" indent="0">
              <a:buNone/>
              <a:defRPr sz="2872"/>
            </a:lvl2pPr>
            <a:lvl3pPr marL="937809" indent="0">
              <a:buNone/>
              <a:defRPr sz="2461"/>
            </a:lvl3pPr>
            <a:lvl4pPr marL="1406713" indent="0">
              <a:buNone/>
              <a:defRPr sz="2051"/>
            </a:lvl4pPr>
            <a:lvl5pPr marL="1875617" indent="0">
              <a:buNone/>
              <a:defRPr sz="2051"/>
            </a:lvl5pPr>
            <a:lvl6pPr marL="2344522" indent="0">
              <a:buNone/>
              <a:defRPr sz="2051"/>
            </a:lvl6pPr>
            <a:lvl7pPr marL="2813426" indent="0">
              <a:buNone/>
              <a:defRPr sz="2051"/>
            </a:lvl7pPr>
            <a:lvl8pPr marL="3282330" indent="0">
              <a:buNone/>
              <a:defRPr sz="2051"/>
            </a:lvl8pPr>
            <a:lvl9pPr marL="3751235" indent="0">
              <a:buNone/>
              <a:defRPr sz="20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36"/>
            </a:lvl1pPr>
            <a:lvl2pPr marL="468904" indent="0">
              <a:buNone/>
              <a:defRPr sz="1231"/>
            </a:lvl2pPr>
            <a:lvl3pPr marL="937809" indent="0">
              <a:buNone/>
              <a:defRPr sz="1026"/>
            </a:lvl3pPr>
            <a:lvl4pPr marL="1406713" indent="0">
              <a:buNone/>
              <a:defRPr sz="923"/>
            </a:lvl4pPr>
            <a:lvl5pPr marL="1875617" indent="0">
              <a:buNone/>
              <a:defRPr sz="923"/>
            </a:lvl5pPr>
            <a:lvl6pPr marL="2344522" indent="0">
              <a:buNone/>
              <a:defRPr sz="923"/>
            </a:lvl6pPr>
            <a:lvl7pPr marL="2813426" indent="0">
              <a:buNone/>
              <a:defRPr sz="923"/>
            </a:lvl7pPr>
            <a:lvl8pPr marL="3282330" indent="0">
              <a:buNone/>
              <a:defRPr sz="923"/>
            </a:lvl8pPr>
            <a:lvl9pPr marL="3751235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3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C0A29-DB7E-422B-8AA9-61B7FBEEDD9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D5991-486C-4E33-B66B-458C4DC90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5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37809" rtl="0" eaLnBrk="1" latinLnBrk="0" hangingPunct="1">
        <a:spcBef>
          <a:spcPct val="0"/>
        </a:spcBef>
        <a:buNone/>
        <a:defRPr sz="45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1678" indent="-351678" algn="l" defTabSz="937809" rtl="0" eaLnBrk="1" latinLnBrk="0" hangingPunct="1">
        <a:spcBef>
          <a:spcPct val="20000"/>
        </a:spcBef>
        <a:buFont typeface="Arial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1970" indent="-293065" algn="l" defTabSz="937809" rtl="0" eaLnBrk="1" latinLnBrk="0" hangingPunct="1">
        <a:spcBef>
          <a:spcPct val="20000"/>
        </a:spcBef>
        <a:buFont typeface="Arial" pitchFamily="34" charset="0"/>
        <a:buChar char="–"/>
        <a:defRPr sz="2872" kern="1200">
          <a:solidFill>
            <a:schemeClr val="tx1"/>
          </a:solidFill>
          <a:latin typeface="+mn-lt"/>
          <a:ea typeface="+mn-ea"/>
          <a:cs typeface="+mn-cs"/>
        </a:defRPr>
      </a:lvl2pPr>
      <a:lvl3pPr marL="1172261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3pPr>
      <a:lvl4pPr marL="1641165" indent="-234452" algn="l" defTabSz="937809" rtl="0" eaLnBrk="1" latinLnBrk="0" hangingPunct="1">
        <a:spcBef>
          <a:spcPct val="20000"/>
        </a:spcBef>
        <a:buFont typeface="Arial" pitchFamily="34" charset="0"/>
        <a:buChar char="–"/>
        <a:defRPr sz="2051" kern="1200">
          <a:solidFill>
            <a:schemeClr val="tx1"/>
          </a:solidFill>
          <a:latin typeface="+mn-lt"/>
          <a:ea typeface="+mn-ea"/>
          <a:cs typeface="+mn-cs"/>
        </a:defRPr>
      </a:lvl4pPr>
      <a:lvl5pPr marL="2110069" indent="-234452" algn="l" defTabSz="937809" rtl="0" eaLnBrk="1" latinLnBrk="0" hangingPunct="1">
        <a:spcBef>
          <a:spcPct val="20000"/>
        </a:spcBef>
        <a:buFont typeface="Arial" pitchFamily="34" charset="0"/>
        <a:buChar char="»"/>
        <a:defRPr sz="2051" kern="1200">
          <a:solidFill>
            <a:schemeClr val="tx1"/>
          </a:solidFill>
          <a:latin typeface="+mn-lt"/>
          <a:ea typeface="+mn-ea"/>
          <a:cs typeface="+mn-cs"/>
        </a:defRPr>
      </a:lvl5pPr>
      <a:lvl6pPr marL="2578974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6pPr>
      <a:lvl7pPr marL="3047878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7pPr>
      <a:lvl8pPr marL="3516782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8pPr>
      <a:lvl9pPr marL="3985687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1pPr>
      <a:lvl2pPr marL="468904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2pPr>
      <a:lvl3pPr marL="937809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06713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75617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44522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813426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28233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751235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2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37809" rtl="0" eaLnBrk="1" latinLnBrk="0" hangingPunct="1">
        <a:spcBef>
          <a:spcPct val="0"/>
        </a:spcBef>
        <a:buNone/>
        <a:defRPr sz="45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1678" indent="-351678" algn="l" defTabSz="937809" rtl="0" eaLnBrk="1" latinLnBrk="0" hangingPunct="1">
        <a:spcBef>
          <a:spcPct val="20000"/>
        </a:spcBef>
        <a:buFont typeface="Arial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1970" indent="-293065" algn="l" defTabSz="937809" rtl="0" eaLnBrk="1" latinLnBrk="0" hangingPunct="1">
        <a:spcBef>
          <a:spcPct val="20000"/>
        </a:spcBef>
        <a:buFont typeface="Arial" pitchFamily="34" charset="0"/>
        <a:buChar char="–"/>
        <a:defRPr sz="2872" kern="1200">
          <a:solidFill>
            <a:schemeClr val="tx1"/>
          </a:solidFill>
          <a:latin typeface="+mn-lt"/>
          <a:ea typeface="+mn-ea"/>
          <a:cs typeface="+mn-cs"/>
        </a:defRPr>
      </a:lvl2pPr>
      <a:lvl3pPr marL="1172261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3pPr>
      <a:lvl4pPr marL="1641165" indent="-234452" algn="l" defTabSz="937809" rtl="0" eaLnBrk="1" latinLnBrk="0" hangingPunct="1">
        <a:spcBef>
          <a:spcPct val="20000"/>
        </a:spcBef>
        <a:buFont typeface="Arial" pitchFamily="34" charset="0"/>
        <a:buChar char="–"/>
        <a:defRPr sz="2051" kern="1200">
          <a:solidFill>
            <a:schemeClr val="tx1"/>
          </a:solidFill>
          <a:latin typeface="+mn-lt"/>
          <a:ea typeface="+mn-ea"/>
          <a:cs typeface="+mn-cs"/>
        </a:defRPr>
      </a:lvl4pPr>
      <a:lvl5pPr marL="2110069" indent="-234452" algn="l" defTabSz="937809" rtl="0" eaLnBrk="1" latinLnBrk="0" hangingPunct="1">
        <a:spcBef>
          <a:spcPct val="20000"/>
        </a:spcBef>
        <a:buFont typeface="Arial" pitchFamily="34" charset="0"/>
        <a:buChar char="»"/>
        <a:defRPr sz="2051" kern="1200">
          <a:solidFill>
            <a:schemeClr val="tx1"/>
          </a:solidFill>
          <a:latin typeface="+mn-lt"/>
          <a:ea typeface="+mn-ea"/>
          <a:cs typeface="+mn-cs"/>
        </a:defRPr>
      </a:lvl5pPr>
      <a:lvl6pPr marL="2578974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6pPr>
      <a:lvl7pPr marL="3047878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7pPr>
      <a:lvl8pPr marL="3516782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8pPr>
      <a:lvl9pPr marL="3985687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1pPr>
      <a:lvl2pPr marL="468904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2pPr>
      <a:lvl3pPr marL="937809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06713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75617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44522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813426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28233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751235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C0A29-DB7E-422B-8AA9-61B7FBEED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D5991-486C-4E33-B66B-458C4DC909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3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37809" rtl="0" eaLnBrk="1" latinLnBrk="0" hangingPunct="1">
        <a:spcBef>
          <a:spcPct val="0"/>
        </a:spcBef>
        <a:buNone/>
        <a:defRPr sz="45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1678" indent="-351678" algn="l" defTabSz="937809" rtl="0" eaLnBrk="1" latinLnBrk="0" hangingPunct="1">
        <a:spcBef>
          <a:spcPct val="20000"/>
        </a:spcBef>
        <a:buFont typeface="Arial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1970" indent="-293065" algn="l" defTabSz="937809" rtl="0" eaLnBrk="1" latinLnBrk="0" hangingPunct="1">
        <a:spcBef>
          <a:spcPct val="20000"/>
        </a:spcBef>
        <a:buFont typeface="Arial" pitchFamily="34" charset="0"/>
        <a:buChar char="–"/>
        <a:defRPr sz="2872" kern="1200">
          <a:solidFill>
            <a:schemeClr val="tx1"/>
          </a:solidFill>
          <a:latin typeface="+mn-lt"/>
          <a:ea typeface="+mn-ea"/>
          <a:cs typeface="+mn-cs"/>
        </a:defRPr>
      </a:lvl2pPr>
      <a:lvl3pPr marL="1172261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3pPr>
      <a:lvl4pPr marL="1641165" indent="-234452" algn="l" defTabSz="937809" rtl="0" eaLnBrk="1" latinLnBrk="0" hangingPunct="1">
        <a:spcBef>
          <a:spcPct val="20000"/>
        </a:spcBef>
        <a:buFont typeface="Arial" pitchFamily="34" charset="0"/>
        <a:buChar char="–"/>
        <a:defRPr sz="2051" kern="1200">
          <a:solidFill>
            <a:schemeClr val="tx1"/>
          </a:solidFill>
          <a:latin typeface="+mn-lt"/>
          <a:ea typeface="+mn-ea"/>
          <a:cs typeface="+mn-cs"/>
        </a:defRPr>
      </a:lvl4pPr>
      <a:lvl5pPr marL="2110069" indent="-234452" algn="l" defTabSz="937809" rtl="0" eaLnBrk="1" latinLnBrk="0" hangingPunct="1">
        <a:spcBef>
          <a:spcPct val="20000"/>
        </a:spcBef>
        <a:buFont typeface="Arial" pitchFamily="34" charset="0"/>
        <a:buChar char="»"/>
        <a:defRPr sz="2051" kern="1200">
          <a:solidFill>
            <a:schemeClr val="tx1"/>
          </a:solidFill>
          <a:latin typeface="+mn-lt"/>
          <a:ea typeface="+mn-ea"/>
          <a:cs typeface="+mn-cs"/>
        </a:defRPr>
      </a:lvl5pPr>
      <a:lvl6pPr marL="2578974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6pPr>
      <a:lvl7pPr marL="3047878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7pPr>
      <a:lvl8pPr marL="3516782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8pPr>
      <a:lvl9pPr marL="3985687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1pPr>
      <a:lvl2pPr marL="468904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2pPr>
      <a:lvl3pPr marL="937809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06713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75617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44522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813426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28233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751235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6" y="635637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37809" rtl="0" eaLnBrk="1" latinLnBrk="0" hangingPunct="1">
        <a:spcBef>
          <a:spcPct val="0"/>
        </a:spcBef>
        <a:buNone/>
        <a:defRPr sz="45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1678" indent="-351678" algn="l" defTabSz="937809" rtl="0" eaLnBrk="1" latinLnBrk="0" hangingPunct="1">
        <a:spcBef>
          <a:spcPct val="20000"/>
        </a:spcBef>
        <a:buFont typeface="Arial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1970" indent="-293065" algn="l" defTabSz="937809" rtl="0" eaLnBrk="1" latinLnBrk="0" hangingPunct="1">
        <a:spcBef>
          <a:spcPct val="20000"/>
        </a:spcBef>
        <a:buFont typeface="Arial" pitchFamily="34" charset="0"/>
        <a:buChar char="–"/>
        <a:defRPr sz="2872" kern="1200">
          <a:solidFill>
            <a:schemeClr val="tx1"/>
          </a:solidFill>
          <a:latin typeface="+mn-lt"/>
          <a:ea typeface="+mn-ea"/>
          <a:cs typeface="+mn-cs"/>
        </a:defRPr>
      </a:lvl2pPr>
      <a:lvl3pPr marL="1172261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3pPr>
      <a:lvl4pPr marL="1641165" indent="-234452" algn="l" defTabSz="937809" rtl="0" eaLnBrk="1" latinLnBrk="0" hangingPunct="1">
        <a:spcBef>
          <a:spcPct val="20000"/>
        </a:spcBef>
        <a:buFont typeface="Arial" pitchFamily="34" charset="0"/>
        <a:buChar char="–"/>
        <a:defRPr sz="2051" kern="1200">
          <a:solidFill>
            <a:schemeClr val="tx1"/>
          </a:solidFill>
          <a:latin typeface="+mn-lt"/>
          <a:ea typeface="+mn-ea"/>
          <a:cs typeface="+mn-cs"/>
        </a:defRPr>
      </a:lvl4pPr>
      <a:lvl5pPr marL="2110069" indent="-234452" algn="l" defTabSz="937809" rtl="0" eaLnBrk="1" latinLnBrk="0" hangingPunct="1">
        <a:spcBef>
          <a:spcPct val="20000"/>
        </a:spcBef>
        <a:buFont typeface="Arial" pitchFamily="34" charset="0"/>
        <a:buChar char="»"/>
        <a:defRPr sz="2051" kern="1200">
          <a:solidFill>
            <a:schemeClr val="tx1"/>
          </a:solidFill>
          <a:latin typeface="+mn-lt"/>
          <a:ea typeface="+mn-ea"/>
          <a:cs typeface="+mn-cs"/>
        </a:defRPr>
      </a:lvl5pPr>
      <a:lvl6pPr marL="2578974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6pPr>
      <a:lvl7pPr marL="3047878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7pPr>
      <a:lvl8pPr marL="3516782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8pPr>
      <a:lvl9pPr marL="3985687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1pPr>
      <a:lvl2pPr marL="468904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2pPr>
      <a:lvl3pPr marL="937809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06713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75617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44522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813426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28233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751235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C0A29-DB7E-422B-8AA9-61B7FBEED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D5991-486C-4E33-B66B-458C4DC90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1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37809" rtl="0" eaLnBrk="1" latinLnBrk="0" hangingPunct="1">
        <a:spcBef>
          <a:spcPct val="0"/>
        </a:spcBef>
        <a:buNone/>
        <a:defRPr sz="45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1678" indent="-351678" algn="l" defTabSz="937809" rtl="0" eaLnBrk="1" latinLnBrk="0" hangingPunct="1">
        <a:spcBef>
          <a:spcPct val="20000"/>
        </a:spcBef>
        <a:buFont typeface="Arial" pitchFamily="34" charset="0"/>
        <a:buChar char="•"/>
        <a:defRPr sz="3282" kern="1200">
          <a:solidFill>
            <a:schemeClr val="tx1"/>
          </a:solidFill>
          <a:latin typeface="+mn-lt"/>
          <a:ea typeface="+mn-ea"/>
          <a:cs typeface="+mn-cs"/>
        </a:defRPr>
      </a:lvl1pPr>
      <a:lvl2pPr marL="761970" indent="-293065" algn="l" defTabSz="937809" rtl="0" eaLnBrk="1" latinLnBrk="0" hangingPunct="1">
        <a:spcBef>
          <a:spcPct val="20000"/>
        </a:spcBef>
        <a:buFont typeface="Arial" pitchFamily="34" charset="0"/>
        <a:buChar char="–"/>
        <a:defRPr sz="2872" kern="1200">
          <a:solidFill>
            <a:schemeClr val="tx1"/>
          </a:solidFill>
          <a:latin typeface="+mn-lt"/>
          <a:ea typeface="+mn-ea"/>
          <a:cs typeface="+mn-cs"/>
        </a:defRPr>
      </a:lvl2pPr>
      <a:lvl3pPr marL="1172261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3pPr>
      <a:lvl4pPr marL="1641165" indent="-234452" algn="l" defTabSz="937809" rtl="0" eaLnBrk="1" latinLnBrk="0" hangingPunct="1">
        <a:spcBef>
          <a:spcPct val="20000"/>
        </a:spcBef>
        <a:buFont typeface="Arial" pitchFamily="34" charset="0"/>
        <a:buChar char="–"/>
        <a:defRPr sz="2051" kern="1200">
          <a:solidFill>
            <a:schemeClr val="tx1"/>
          </a:solidFill>
          <a:latin typeface="+mn-lt"/>
          <a:ea typeface="+mn-ea"/>
          <a:cs typeface="+mn-cs"/>
        </a:defRPr>
      </a:lvl4pPr>
      <a:lvl5pPr marL="2110069" indent="-234452" algn="l" defTabSz="937809" rtl="0" eaLnBrk="1" latinLnBrk="0" hangingPunct="1">
        <a:spcBef>
          <a:spcPct val="20000"/>
        </a:spcBef>
        <a:buFont typeface="Arial" pitchFamily="34" charset="0"/>
        <a:buChar char="»"/>
        <a:defRPr sz="2051" kern="1200">
          <a:solidFill>
            <a:schemeClr val="tx1"/>
          </a:solidFill>
          <a:latin typeface="+mn-lt"/>
          <a:ea typeface="+mn-ea"/>
          <a:cs typeface="+mn-cs"/>
        </a:defRPr>
      </a:lvl5pPr>
      <a:lvl6pPr marL="2578974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6pPr>
      <a:lvl7pPr marL="3047878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7pPr>
      <a:lvl8pPr marL="3516782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8pPr>
      <a:lvl9pPr marL="3985687" indent="-234452" algn="l" defTabSz="937809" rtl="0" eaLnBrk="1" latinLnBrk="0" hangingPunct="1">
        <a:spcBef>
          <a:spcPct val="20000"/>
        </a:spcBef>
        <a:buFont typeface="Arial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1pPr>
      <a:lvl2pPr marL="468904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2pPr>
      <a:lvl3pPr marL="937809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06713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75617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44522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813426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282330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751235" algn="l" defTabSz="937809" rtl="0" eaLnBrk="1" latinLnBrk="0" hangingPunct="1"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7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slide" Target="slide5.xml"/><Relationship Id="rId4" Type="http://schemas.openxmlformats.org/officeDocument/2006/relationships/image" Target="../media/image6.png"/><Relationship Id="rId9" Type="http://schemas.openxmlformats.org/officeDocument/2006/relationships/image" Target="../media/image8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06769" y="771769"/>
            <a:ext cx="10941538" cy="138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52" tIns="46890" rIns="93752" bIns="4689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4102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Thứ</a:t>
            </a:r>
            <a:r>
              <a:rPr lang="en-US" sz="4102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sz="4102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ba</a:t>
            </a:r>
            <a:r>
              <a:rPr lang="en-US" sz="4102" b="1" dirty="0">
                <a:solidFill>
                  <a:srgbClr val="000000"/>
                </a:solidFill>
                <a:latin typeface="HP001 4 hàng" panose="020B0603050302020204" pitchFamily="34" charset="0"/>
              </a:rPr>
              <a:t>, </a:t>
            </a:r>
            <a:r>
              <a:rPr lang="en-US" sz="4102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ngày</a:t>
            </a:r>
            <a:r>
              <a:rPr lang="en-US" sz="4102" b="1" dirty="0">
                <a:solidFill>
                  <a:srgbClr val="000000"/>
                </a:solidFill>
                <a:latin typeface="HP001 4 hàng" panose="020B0603050302020204" pitchFamily="34" charset="0"/>
              </a:rPr>
              <a:t> 19 </a:t>
            </a:r>
            <a:r>
              <a:rPr lang="en-US" sz="4102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tháng</a:t>
            </a:r>
            <a:r>
              <a:rPr lang="en-US" sz="4102" b="1" dirty="0">
                <a:solidFill>
                  <a:srgbClr val="000000"/>
                </a:solidFill>
                <a:latin typeface="HP001 4 hàng" panose="020B0603050302020204" pitchFamily="34" charset="0"/>
              </a:rPr>
              <a:t> 10 </a:t>
            </a:r>
            <a:r>
              <a:rPr lang="en-US" sz="4102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năm</a:t>
            </a:r>
            <a:r>
              <a:rPr lang="en-US" sz="4102" b="1" dirty="0">
                <a:solidFill>
                  <a:srgbClr val="000000"/>
                </a:solidFill>
                <a:latin typeface="HP001 4 hàng" panose="020B0603050302020204" pitchFamily="34" charset="0"/>
              </a:rPr>
              <a:t> 2021</a:t>
            </a:r>
          </a:p>
          <a:p>
            <a:pPr algn="ctr" eaLnBrk="1" hangingPunct="1"/>
            <a:r>
              <a:rPr lang="en-US" sz="4102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Tiếng</a:t>
            </a:r>
            <a:r>
              <a:rPr lang="en-US" sz="4102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sz="4102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Việt</a:t>
            </a:r>
            <a:endParaRPr lang="en-US" sz="4102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6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5931955" y="2929784"/>
            <a:ext cx="4277259" cy="918534"/>
          </a:xfrm>
          <a:prstGeom prst="rect">
            <a:avLst/>
          </a:prstGeom>
          <a:noFill/>
        </p:spPr>
        <p:txBody>
          <a:bodyPr wrap="none" lIns="124209" tIns="62103" rIns="124209" bIns="62103" rtlCol="0">
            <a:spAutoFit/>
          </a:bodyPr>
          <a:lstStyle/>
          <a:p>
            <a:pPr defTabSz="620665"/>
            <a:r>
              <a:rPr lang="en-US" sz="5025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Noùi</a:t>
            </a:r>
            <a:r>
              <a:rPr lang="en-US" sz="5025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25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lang="en-US" sz="5025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nghe</a:t>
            </a:r>
          </a:p>
        </p:txBody>
      </p:sp>
      <p:pic>
        <p:nvPicPr>
          <p:cNvPr id="3" name="Kí hiệu sách - nghe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13" y="2455630"/>
            <a:ext cx="3654093" cy="2000738"/>
          </a:xfrm>
          <a:prstGeom prst="rect">
            <a:avLst/>
          </a:prstGeom>
        </p:spPr>
      </p:pic>
      <p:sp>
        <p:nvSpPr>
          <p:cNvPr id="4" name="Tiếng Việt 1">
            <a:extLst>
              <a:ext uri="{FF2B5EF4-FFF2-40B4-BE49-F238E27FC236}">
                <a16:creationId xmlns:a16="http://schemas.microsoft.com/office/drawing/2014/main" id="{6C9033EF-20C1-4979-BA53-65B0DE27AE6A}"/>
              </a:ext>
            </a:extLst>
          </p:cNvPr>
          <p:cNvSpPr txBox="1"/>
          <p:nvPr/>
        </p:nvSpPr>
        <p:spPr>
          <a:xfrm>
            <a:off x="188429" y="15523"/>
            <a:ext cx="3168319" cy="578731"/>
          </a:xfrm>
          <a:prstGeom prst="rect">
            <a:avLst/>
          </a:prstGeom>
          <a:noFill/>
        </p:spPr>
        <p:txBody>
          <a:bodyPr wrap="square" lIns="124209" tIns="62103" rIns="124209" bIns="62103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620665">
              <a:defRPr/>
            </a:pPr>
            <a:r>
              <a:rPr lang="en-US" sz="2872" b="1" kern="0" dirty="0" err="1">
                <a:latin typeface="VNI-Avo" pitchFamily="2" charset="0"/>
              </a:rPr>
              <a:t>Tieáng</a:t>
            </a:r>
            <a:r>
              <a:rPr lang="en-US" sz="2872" b="1" kern="0" dirty="0">
                <a:latin typeface="VNI-Avo" pitchFamily="2" charset="0"/>
              </a:rPr>
              <a:t> </a:t>
            </a:r>
            <a:r>
              <a:rPr lang="en-US" sz="2872" b="1" kern="0" dirty="0" err="1">
                <a:latin typeface="VNI-Avo" pitchFamily="2" charset="0"/>
              </a:rPr>
              <a:t>Vieät</a:t>
            </a:r>
            <a:r>
              <a:rPr lang="en-US" sz="2872" b="1" kern="0" dirty="0">
                <a:latin typeface="VNI-Avo" pitchFamily="2" charset="0"/>
              </a:rPr>
              <a:t> 1</a:t>
            </a:r>
            <a:endParaRPr lang="vi-VN" sz="2872" b="1" kern="0" dirty="0"/>
          </a:p>
        </p:txBody>
      </p:sp>
    </p:spTree>
    <p:extLst>
      <p:ext uri="{BB962C8B-B14F-4D97-AF65-F5344CB8AC3E}">
        <p14:creationId xmlns:p14="http://schemas.microsoft.com/office/powerpoint/2010/main" val="21353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23"/>
            <a:ext cx="12260385" cy="703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Connector 6"/>
          <p:cNvSpPr/>
          <p:nvPr/>
        </p:nvSpPr>
        <p:spPr>
          <a:xfrm>
            <a:off x="2422769" y="2413001"/>
            <a:ext cx="1149489" cy="786520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rtlCol="0" anchor="ctr"/>
          <a:lstStyle/>
          <a:p>
            <a:pPr algn="ctr">
              <a:defRPr/>
            </a:pPr>
            <a:endParaRPr lang="en-US" sz="1846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247637" y="4515305"/>
            <a:ext cx="2175132" cy="674161"/>
          </a:xfrm>
          <a:prstGeom prst="wedgeRectCallout">
            <a:avLst>
              <a:gd name="adj1" fmla="val 54810"/>
              <a:gd name="adj2" fmla="val -253149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3897" b="1" kern="0" dirty="0" err="1">
                <a:latin typeface="VNI-Avo" pitchFamily="2" charset="0"/>
              </a:rPr>
              <a:t>traâu</a:t>
            </a:r>
            <a:endParaRPr lang="en-US" sz="3897" b="1" kern="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770" y="4515304"/>
            <a:ext cx="1173782" cy="709069"/>
          </a:xfrm>
          <a:prstGeom prst="rect">
            <a:avLst/>
          </a:prstGeom>
          <a:noFill/>
        </p:spPr>
        <p:txBody>
          <a:bodyPr wrap="square" lIns="93071" tIns="46533" rIns="93071" bIns="46533" rtlCol="0">
            <a:spAutoFit/>
          </a:bodyPr>
          <a:lstStyle/>
          <a:p>
            <a:pPr algn="ctr"/>
            <a:r>
              <a:rPr lang="en-US" sz="3897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3897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9530905" y="4195649"/>
            <a:ext cx="785403" cy="656735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rtlCol="0" anchor="ctr"/>
          <a:lstStyle/>
          <a:p>
            <a:pPr algn="ctr">
              <a:defRPr/>
            </a:pPr>
            <a:endParaRPr lang="en-US" sz="1846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9843520" y="5905173"/>
            <a:ext cx="1410634" cy="605661"/>
          </a:xfrm>
          <a:prstGeom prst="wedgeRectCallout">
            <a:avLst>
              <a:gd name="adj1" fmla="val -44809"/>
              <a:gd name="adj2" fmla="val -231316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3897" b="1" kern="0" dirty="0">
                <a:latin typeface="VNI-Avo" pitchFamily="2" charset="0"/>
              </a:rPr>
              <a:t> </a:t>
            </a:r>
            <a:r>
              <a:rPr lang="en-US" sz="3897" b="1" kern="0" dirty="0" err="1">
                <a:latin typeface="VNI-Avo" pitchFamily="2" charset="0"/>
              </a:rPr>
              <a:t>treâ</a:t>
            </a:r>
            <a:endParaRPr lang="en-US" sz="3897" b="1" kern="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9847385" y="5851769"/>
            <a:ext cx="1193000" cy="709069"/>
          </a:xfrm>
          <a:prstGeom prst="rect">
            <a:avLst/>
          </a:prstGeom>
          <a:noFill/>
        </p:spPr>
        <p:txBody>
          <a:bodyPr wrap="square" lIns="93071" tIns="46533" rIns="93071" bIns="46533" rtlCol="0">
            <a:spAutoFit/>
          </a:bodyPr>
          <a:lstStyle/>
          <a:p>
            <a:pPr algn="ctr"/>
            <a:r>
              <a:rPr lang="en-US" sz="3897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3897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6701935" y="3577446"/>
            <a:ext cx="978457" cy="646623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rtlCol="0" anchor="ctr"/>
          <a:lstStyle/>
          <a:p>
            <a:pPr algn="ctr">
              <a:defRPr/>
            </a:pPr>
            <a:endParaRPr lang="en-US" sz="1846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7971692" y="2282324"/>
            <a:ext cx="1559212" cy="595868"/>
          </a:xfrm>
          <a:prstGeom prst="wedgeRectCallout">
            <a:avLst>
              <a:gd name="adj1" fmla="val -100085"/>
              <a:gd name="adj2" fmla="val 201581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3897" b="1" kern="0" dirty="0">
                <a:latin typeface="VNI-Avo" pitchFamily="2" charset="0"/>
              </a:rPr>
              <a:t> </a:t>
            </a:r>
            <a:r>
              <a:rPr lang="en-US" sz="3897" b="1" kern="0" dirty="0" err="1">
                <a:latin typeface="VNI-Avo" pitchFamily="2" charset="0"/>
              </a:rPr>
              <a:t>roå</a:t>
            </a:r>
            <a:endParaRPr lang="en-US" sz="3897" b="1" kern="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06154" y="2256692"/>
            <a:ext cx="881006" cy="709069"/>
          </a:xfrm>
          <a:prstGeom prst="rect">
            <a:avLst/>
          </a:prstGeom>
          <a:noFill/>
        </p:spPr>
        <p:txBody>
          <a:bodyPr wrap="square" lIns="93071" tIns="46533" rIns="93071" bIns="46533" rtlCol="0">
            <a:spAutoFit/>
          </a:bodyPr>
          <a:lstStyle/>
          <a:p>
            <a:pPr algn="ctr"/>
            <a:r>
              <a:rPr lang="en-US" sz="3897" b="1" dirty="0">
                <a:solidFill>
                  <a:srgbClr val="0070C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3907692" y="4515304"/>
            <a:ext cx="703385" cy="693746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rtlCol="0" anchor="ctr"/>
          <a:lstStyle/>
          <a:p>
            <a:pPr algn="ctr">
              <a:defRPr/>
            </a:pPr>
            <a:endParaRPr lang="en-US" sz="1846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" name="Rectangular Callout 23"/>
          <p:cNvSpPr/>
          <p:nvPr/>
        </p:nvSpPr>
        <p:spPr>
          <a:xfrm>
            <a:off x="4217066" y="5653433"/>
            <a:ext cx="1644473" cy="637682"/>
          </a:xfrm>
          <a:prstGeom prst="wedgeRectCallout">
            <a:avLst>
              <a:gd name="adj1" fmla="val -38148"/>
              <a:gd name="adj2" fmla="val -116385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3897" b="1" kern="0" dirty="0" err="1">
                <a:latin typeface="VNI-Avo" pitchFamily="2" charset="0"/>
              </a:rPr>
              <a:t>ruøa</a:t>
            </a:r>
            <a:endParaRPr lang="en-US" sz="3897" b="1" kern="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1804" y="5617308"/>
            <a:ext cx="896350" cy="709069"/>
          </a:xfrm>
          <a:prstGeom prst="rect">
            <a:avLst/>
          </a:prstGeom>
          <a:noFill/>
        </p:spPr>
        <p:txBody>
          <a:bodyPr wrap="square" lIns="93071" tIns="46533" rIns="93071" bIns="46533" rtlCol="0">
            <a:spAutoFit/>
          </a:bodyPr>
          <a:lstStyle/>
          <a:p>
            <a:pPr algn="ctr"/>
            <a:r>
              <a:rPr lang="en-US" sz="3897" b="1" dirty="0">
                <a:solidFill>
                  <a:srgbClr val="0070C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2952867" y="859227"/>
            <a:ext cx="619392" cy="537773"/>
          </a:xfrm>
          <a:prstGeom prst="flowChartConnec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3071" tIns="46533" rIns="93071" bIns="46533" rtlCol="0" anchor="ctr"/>
          <a:lstStyle/>
          <a:p>
            <a:pPr algn="ctr">
              <a:defRPr/>
            </a:pPr>
            <a:endParaRPr lang="en-US" sz="1846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5744706" y="388182"/>
            <a:ext cx="1559212" cy="595868"/>
          </a:xfrm>
          <a:prstGeom prst="wedgeRectCallout">
            <a:avLst>
              <a:gd name="adj1" fmla="val -191219"/>
              <a:gd name="adj2" fmla="val 72806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3897" b="1" kern="0" dirty="0" err="1">
                <a:latin typeface="VNI-Avo" pitchFamily="2" charset="0"/>
              </a:rPr>
              <a:t>tre</a:t>
            </a:r>
            <a:endParaRPr lang="en-US" sz="3897" b="1" kern="0" dirty="0"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8379" y="339242"/>
            <a:ext cx="881006" cy="709069"/>
          </a:xfrm>
          <a:prstGeom prst="rect">
            <a:avLst/>
          </a:prstGeom>
          <a:noFill/>
        </p:spPr>
        <p:txBody>
          <a:bodyPr wrap="square" lIns="93071" tIns="46533" rIns="93071" bIns="46533" rtlCol="0">
            <a:spAutoFit/>
          </a:bodyPr>
          <a:lstStyle/>
          <a:p>
            <a:pPr algn="ctr"/>
            <a:r>
              <a:rPr lang="en-US" sz="3897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3897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 animBg="1"/>
      <p:bldP spid="12" grpId="0"/>
      <p:bldP spid="16" grpId="0"/>
      <p:bldP spid="17" grpId="0" animBg="1"/>
      <p:bldP spid="18" grpId="0"/>
      <p:bldP spid="23" grpId="0"/>
      <p:bldP spid="24" grpId="0" animBg="1"/>
      <p:bldP spid="25" grpId="0"/>
      <p:bldP spid="19" grpId="0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85" y="-87923"/>
            <a:ext cx="12260385" cy="703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5384863" y="250062"/>
            <a:ext cx="1698804" cy="785392"/>
          </a:xfrm>
          <a:prstGeom prst="wedgeRectCallout">
            <a:avLst>
              <a:gd name="adj1" fmla="val -48901"/>
              <a:gd name="adj2" fmla="val 12860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3897" b="1" kern="0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3897" b="1" kern="0" dirty="0" err="1">
                <a:latin typeface="VNI-Avo" pitchFamily="2" charset="0"/>
              </a:rPr>
              <a:t>e</a:t>
            </a:r>
            <a:endParaRPr lang="en-US" sz="3897" b="1" kern="0" dirty="0">
              <a:latin typeface="VNI-Avo" pitchFamily="2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5388079" y="1223433"/>
            <a:ext cx="1698804" cy="798798"/>
          </a:xfrm>
          <a:prstGeom prst="wedgeRectCallout">
            <a:avLst>
              <a:gd name="adj1" fmla="val 16919"/>
              <a:gd name="adj2" fmla="val -46587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3897" b="1" kern="0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3897" b="1" kern="0" dirty="0" err="1">
                <a:latin typeface="VNI-Avo" pitchFamily="2" charset="0"/>
              </a:rPr>
              <a:t>aâu</a:t>
            </a:r>
            <a:endParaRPr lang="en-US" sz="3897" b="1" kern="0" dirty="0">
              <a:latin typeface="VNI-Avo" pitchFamily="2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5388079" y="2108743"/>
            <a:ext cx="1695588" cy="773181"/>
          </a:xfrm>
          <a:prstGeom prst="wedgeRectCallout">
            <a:avLst>
              <a:gd name="adj1" fmla="val -46823"/>
              <a:gd name="adj2" fmla="val -48316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3897" b="1" kern="0" dirty="0">
                <a:latin typeface="VNI-Avo" pitchFamily="2" charset="0"/>
              </a:rPr>
              <a:t> </a:t>
            </a:r>
            <a:r>
              <a:rPr lang="en-US" sz="3897" b="1" kern="0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3897" b="1" kern="0" dirty="0" err="1">
                <a:latin typeface="VNI-Avo" pitchFamily="2" charset="0"/>
              </a:rPr>
              <a:t>eâ</a:t>
            </a:r>
            <a:endParaRPr lang="en-US" sz="3897" b="1" kern="0" dirty="0">
              <a:latin typeface="VNI-Avo" pitchFamily="2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7737231" y="243018"/>
            <a:ext cx="1559212" cy="775175"/>
          </a:xfrm>
          <a:prstGeom prst="wedgeRectCallout">
            <a:avLst>
              <a:gd name="adj1" fmla="val -19886"/>
              <a:gd name="adj2" fmla="val 48959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3897" b="1" kern="0" dirty="0">
                <a:latin typeface="VNI-Avo" pitchFamily="2" charset="0"/>
              </a:rPr>
              <a:t> </a:t>
            </a:r>
            <a:r>
              <a:rPr lang="en-US" sz="3897" b="1" kern="0" dirty="0" err="1">
                <a:solidFill>
                  <a:srgbClr val="0070C0"/>
                </a:solidFill>
                <a:latin typeface="VNI-Avo" pitchFamily="2" charset="0"/>
              </a:rPr>
              <a:t>r</a:t>
            </a:r>
            <a:r>
              <a:rPr lang="en-US" sz="3897" b="1" kern="0" dirty="0" err="1">
                <a:latin typeface="VNI-Avo" pitchFamily="2" charset="0"/>
              </a:rPr>
              <a:t>oå</a:t>
            </a:r>
            <a:endParaRPr lang="en-US" sz="3897" b="1" kern="0" dirty="0">
              <a:latin typeface="VNI-Avo" pitchFamily="2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7737232" y="1234779"/>
            <a:ext cx="1559212" cy="787452"/>
          </a:xfrm>
          <a:prstGeom prst="wedgeRectCallout">
            <a:avLst>
              <a:gd name="adj1" fmla="val -18274"/>
              <a:gd name="adj2" fmla="val -45078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3897" b="1" kern="0" dirty="0" err="1">
                <a:solidFill>
                  <a:srgbClr val="0070C0"/>
                </a:solidFill>
                <a:latin typeface="VNI-Avo" pitchFamily="2" charset="0"/>
              </a:rPr>
              <a:t>r</a:t>
            </a:r>
            <a:r>
              <a:rPr lang="en-US" sz="3897" b="1" kern="0" dirty="0" err="1">
                <a:latin typeface="VNI-Avo" pitchFamily="2" charset="0"/>
              </a:rPr>
              <a:t>uøa</a:t>
            </a:r>
            <a:endParaRPr lang="en-US" sz="3897" b="1" kern="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5080010" y="771784"/>
            <a:ext cx="4832471" cy="754849"/>
          </a:xfrm>
          <a:prstGeom prst="rect">
            <a:avLst/>
          </a:prstGeom>
          <a:noFill/>
        </p:spPr>
        <p:txBody>
          <a:bodyPr wrap="none" lIns="122335" tIns="61159" rIns="122335" bIns="61159" rtlCol="0">
            <a:spAutoFit/>
          </a:bodyPr>
          <a:lstStyle/>
          <a:p>
            <a:pPr defTabSz="611212"/>
            <a:r>
              <a:rPr lang="en-US" sz="40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CHUÛ ÑEÀ 5: ÔÛ NHAØ</a:t>
            </a:r>
          </a:p>
        </p:txBody>
      </p:sp>
      <p:sp>
        <p:nvSpPr>
          <p:cNvPr id="5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4220308" y="1865923"/>
            <a:ext cx="7268310" cy="1563077"/>
          </a:xfrm>
          <a:prstGeom prst="rect">
            <a:avLst/>
          </a:prstGeom>
        </p:spPr>
        <p:txBody>
          <a:bodyPr spcFirstLastPara="1" wrap="square" lIns="122290" tIns="122290" rIns="122290" bIns="12229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615" b="1" dirty="0" err="1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GB" sz="4615" b="1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2:</a:t>
            </a:r>
            <a:r>
              <a:rPr lang="en-GB" sz="4615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R </a:t>
            </a:r>
            <a:r>
              <a:rPr lang="en-GB" sz="4615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en-GB" sz="4615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en-GB" sz="4615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  <a:endParaRPr lang="en-GB" sz="4615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ctr"/>
            <a:r>
              <a:rPr lang="en-GB" sz="359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           </a:t>
            </a:r>
            <a:r>
              <a:rPr lang="en-GB" sz="359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(</a:t>
            </a:r>
            <a:r>
              <a:rPr lang="en-GB" sz="359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Tieát</a:t>
            </a:r>
            <a:r>
              <a:rPr lang="en-GB" sz="359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1)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02" y="3272692"/>
            <a:ext cx="2571974" cy="36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3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4313" y="141710"/>
            <a:ext cx="1550999" cy="723997"/>
          </a:xfrm>
          <a:prstGeom prst="rect">
            <a:avLst/>
          </a:prstGeom>
          <a:noFill/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179" b="1" u="sng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3179" b="1" u="sng" dirty="0">
                <a:solidFill>
                  <a:prstClr val="black"/>
                </a:solidFill>
                <a:latin typeface="VNI-Avo" pitchFamily="2" charset="0"/>
              </a:rPr>
              <a:t> 2</a:t>
            </a:r>
            <a:r>
              <a:rPr lang="en-US" sz="3179" b="1" dirty="0">
                <a:solidFill>
                  <a:prstClr val="black"/>
                </a:solidFill>
                <a:latin typeface="VNI-Avo" pitchFamily="2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7384" y="146855"/>
            <a:ext cx="4376616" cy="726038"/>
          </a:xfrm>
          <a:prstGeom prst="rect">
            <a:avLst/>
          </a:prstGeom>
          <a:solidFill>
            <a:srgbClr val="A119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129" tIns="46074" rIns="92129" bIns="46074"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VNI-Avo" pitchFamily="2" charset="0"/>
              </a:rPr>
              <a:t>R </a:t>
            </a:r>
            <a:r>
              <a:rPr lang="en-US" sz="4000" b="1" dirty="0" err="1">
                <a:solidFill>
                  <a:prstClr val="white"/>
                </a:solidFill>
                <a:latin typeface="VNI-Avo" pitchFamily="2" charset="0"/>
              </a:rPr>
              <a:t>r</a:t>
            </a:r>
            <a:r>
              <a:rPr lang="en-US" sz="4000" b="1" dirty="0">
                <a:solidFill>
                  <a:prstClr val="white"/>
                </a:solidFill>
                <a:latin typeface="VNI-Avo" pitchFamily="2" charset="0"/>
              </a:rPr>
              <a:t>  </a:t>
            </a:r>
            <a:r>
              <a:rPr lang="en-US" sz="4000" b="1" dirty="0" err="1">
                <a:solidFill>
                  <a:prstClr val="white"/>
                </a:solidFill>
                <a:latin typeface="VNI-Avo" pitchFamily="2" charset="0"/>
              </a:rPr>
              <a:t>tr</a:t>
            </a:r>
            <a:r>
              <a:rPr lang="en-US" sz="4000" b="1" dirty="0">
                <a:solidFill>
                  <a:prstClr val="white"/>
                </a:solidFill>
                <a:latin typeface="VNI-Avo" pitchFamily="2" charset="0"/>
              </a:rPr>
              <a:t> </a:t>
            </a:r>
            <a:endParaRPr lang="en-US" sz="1846" dirty="0">
              <a:solidFill>
                <a:prstClr val="white"/>
              </a:solidFill>
            </a:endParaRPr>
          </a:p>
        </p:txBody>
      </p:sp>
      <p:sp>
        <p:nvSpPr>
          <p:cNvPr id="5" name="Rectangular Callout 1">
            <a:extLst>
              <a:ext uri="{FF2B5EF4-FFF2-40B4-BE49-F238E27FC236}">
                <a16:creationId xmlns:a16="http://schemas.microsoft.com/office/drawing/2014/main" id="{E12026EF-460A-41CA-8A84-82F50F1705E4}"/>
              </a:ext>
            </a:extLst>
          </p:cNvPr>
          <p:cNvSpPr/>
          <p:nvPr/>
        </p:nvSpPr>
        <p:spPr>
          <a:xfrm>
            <a:off x="3055215" y="1787769"/>
            <a:ext cx="2813538" cy="1641231"/>
          </a:xfrm>
          <a:prstGeom prst="wedgeRectCallout">
            <a:avLst>
              <a:gd name="adj1" fmla="val -48901"/>
              <a:gd name="adj2" fmla="val 1286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11794" b="1" kern="0" dirty="0">
                <a:solidFill>
                  <a:srgbClr val="FF0000"/>
                </a:solidFill>
                <a:latin typeface="VNI-Avo" pitchFamily="2" charset="0"/>
              </a:rPr>
              <a:t>R </a:t>
            </a:r>
          </a:p>
        </p:txBody>
      </p:sp>
      <p:sp>
        <p:nvSpPr>
          <p:cNvPr id="6" name="Rectangular Callout 2">
            <a:extLst>
              <a:ext uri="{FF2B5EF4-FFF2-40B4-BE49-F238E27FC236}">
                <a16:creationId xmlns:a16="http://schemas.microsoft.com/office/drawing/2014/main" id="{8DAB9768-DF74-416B-9C3A-C61E55EC9C28}"/>
              </a:ext>
            </a:extLst>
          </p:cNvPr>
          <p:cNvSpPr/>
          <p:nvPr/>
        </p:nvSpPr>
        <p:spPr>
          <a:xfrm>
            <a:off x="6337676" y="1787769"/>
            <a:ext cx="2813538" cy="1641231"/>
          </a:xfrm>
          <a:prstGeom prst="wedgeRectCallout">
            <a:avLst>
              <a:gd name="adj1" fmla="val -48901"/>
              <a:gd name="adj2" fmla="val 1286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11794" b="1" kern="0" dirty="0">
                <a:solidFill>
                  <a:srgbClr val="FF0000"/>
                </a:solidFill>
                <a:latin typeface="VNI-Avo" pitchFamily="2" charset="0"/>
              </a:rPr>
              <a:t>r </a:t>
            </a:r>
          </a:p>
        </p:txBody>
      </p:sp>
      <p:sp>
        <p:nvSpPr>
          <p:cNvPr id="8" name="Rectangular Callout 1">
            <a:extLst>
              <a:ext uri="{FF2B5EF4-FFF2-40B4-BE49-F238E27FC236}">
                <a16:creationId xmlns:a16="http://schemas.microsoft.com/office/drawing/2014/main" id="{44B6E187-2039-4525-A417-FF07CD326999}"/>
              </a:ext>
            </a:extLst>
          </p:cNvPr>
          <p:cNvSpPr/>
          <p:nvPr/>
        </p:nvSpPr>
        <p:spPr>
          <a:xfrm>
            <a:off x="4461984" y="4343877"/>
            <a:ext cx="2813538" cy="1641231"/>
          </a:xfrm>
          <a:prstGeom prst="wedgeRectCallout">
            <a:avLst>
              <a:gd name="adj1" fmla="val -48901"/>
              <a:gd name="adj2" fmla="val 1286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93479" tIns="46741" rIns="93479" bIns="46741" rtlCol="0" anchor="ctr"/>
          <a:lstStyle/>
          <a:p>
            <a:pPr algn="ctr" defTabSz="936170"/>
            <a:r>
              <a:rPr lang="en-US" sz="11794" b="1" kern="0" dirty="0">
                <a:solidFill>
                  <a:srgbClr val="FF0000"/>
                </a:solidFill>
                <a:latin typeface="HP001 4 hàng" panose="020B0603050302020204" pitchFamily="34" charset="0"/>
              </a:rPr>
              <a:t> R</a:t>
            </a:r>
          </a:p>
        </p:txBody>
      </p:sp>
    </p:spTree>
    <p:extLst>
      <p:ext uri="{BB962C8B-B14F-4D97-AF65-F5344CB8AC3E}">
        <p14:creationId xmlns:p14="http://schemas.microsoft.com/office/powerpoint/2010/main" val="372708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29539" y="2334855"/>
            <a:ext cx="3670450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6154" b="1" dirty="0" err="1">
                <a:latin typeface="VNI-Avo" pitchFamily="2" charset="0"/>
              </a:rPr>
              <a:t>oå</a:t>
            </a:r>
            <a:endParaRPr lang="en-US" sz="6154" b="1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0729" y="68385"/>
            <a:ext cx="1250543" cy="106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54" b="1" dirty="0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29539" y="1162539"/>
            <a:ext cx="1804347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95643" y="1162538"/>
            <a:ext cx="1804347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 err="1">
                <a:latin typeface="VNI-Avo" pitchFamily="2" charset="0"/>
              </a:rPr>
              <a:t>oâ</a:t>
            </a:r>
            <a:endParaRPr lang="en-US" sz="6154" b="1" dirty="0">
              <a:latin typeface="VNI-Avo" pitchFamily="2" charset="0"/>
            </a:endParaRPr>
          </a:p>
        </p:txBody>
      </p:sp>
      <p:pic>
        <p:nvPicPr>
          <p:cNvPr id="8" name="Picture 7" descr="A picture containing person, racket, game, holding&#10;&#10;Description automatically generated">
            <a:extLst>
              <a:ext uri="{FF2B5EF4-FFF2-40B4-BE49-F238E27FC236}">
                <a16:creationId xmlns:a16="http://schemas.microsoft.com/office/drawing/2014/main" id="{DE01C961-1500-4C6A-9DF4-CF1F98423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70" y="3426968"/>
            <a:ext cx="2354547" cy="22030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7F5F9B-D2C7-4068-9697-04A157916099}"/>
              </a:ext>
            </a:extLst>
          </p:cNvPr>
          <p:cNvSpPr txBox="1"/>
          <p:nvPr/>
        </p:nvSpPr>
        <p:spPr>
          <a:xfrm>
            <a:off x="5181465" y="5720906"/>
            <a:ext cx="1829067" cy="106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6154" b="1" dirty="0" err="1">
                <a:latin typeface="VNI-Avo" pitchFamily="2" charset="0"/>
              </a:rPr>
              <a:t>oå</a:t>
            </a:r>
            <a:endParaRPr lang="en-US" sz="6154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 animBg="1"/>
      <p:bldP spid="13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ntainer, basket, indoor, red&#10;&#10;Description automatically generated">
            <a:extLst>
              <a:ext uri="{FF2B5EF4-FFF2-40B4-BE49-F238E27FC236}">
                <a16:creationId xmlns:a16="http://schemas.microsoft.com/office/drawing/2014/main" id="{5804DA3B-3583-4EC3-9CDE-126F86E07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7" y="1084385"/>
            <a:ext cx="4868234" cy="3245489"/>
          </a:xfrm>
          <a:prstGeom prst="rect">
            <a:avLst/>
          </a:prstGeom>
        </p:spPr>
      </p:pic>
      <p:pic>
        <p:nvPicPr>
          <p:cNvPr id="9" name="Picture 8" descr="A close-up of a petri dish&#10;&#10;Description automatically generated with medium confidence">
            <a:extLst>
              <a:ext uri="{FF2B5EF4-FFF2-40B4-BE49-F238E27FC236}">
                <a16:creationId xmlns:a16="http://schemas.microsoft.com/office/drawing/2014/main" id="{78FC71C8-BF1B-42D6-A0CC-E42B870836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8"/>
          <a:stretch/>
        </p:blipFill>
        <p:spPr>
          <a:xfrm>
            <a:off x="6252308" y="656643"/>
            <a:ext cx="5634328" cy="3673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509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1" x="2465388" y="6381750"/>
          <p14:tracePt t="1481" x="2465388" y="6370638"/>
          <p14:tracePt t="1491" x="2452688" y="6332538"/>
          <p14:tracePt t="1501" x="2439988" y="6294438"/>
          <p14:tracePt t="1511" x="2439988" y="6245225"/>
          <p14:tracePt t="1522" x="2439988" y="6219825"/>
          <p14:tracePt t="1532" x="2439988" y="6157913"/>
          <p14:tracePt t="1542" x="2439988" y="6069013"/>
          <p14:tracePt t="1554" x="2439988" y="5969000"/>
          <p14:tracePt t="1562" x="2439988" y="5843588"/>
          <p14:tracePt t="1574" x="2439988" y="5707063"/>
          <p14:tracePt t="1582" x="2439988" y="5568950"/>
          <p14:tracePt t="1593" x="2439988" y="5407025"/>
          <p14:tracePt t="1605" x="2439988" y="5218113"/>
          <p14:tracePt t="1613" x="2439988" y="5043488"/>
          <p14:tracePt t="1624" x="2439988" y="4868863"/>
          <p14:tracePt t="1634" x="2452688" y="4743450"/>
          <p14:tracePt t="1644" x="2465388" y="4592638"/>
          <p14:tracePt t="1656" x="2478088" y="4454525"/>
          <p14:tracePt t="1665" x="2514600" y="4318000"/>
          <p14:tracePt t="1674" x="2540000" y="4179888"/>
          <p14:tracePt t="1686" x="2578100" y="4067175"/>
          <p14:tracePt t="1695" x="2614613" y="3941763"/>
          <p14:tracePt t="1706" x="2678113" y="3829050"/>
          <p14:tracePt t="1715" x="2727325" y="3729038"/>
          <p14:tracePt t="1725" x="2778125" y="3654425"/>
          <p14:tracePt t="1739" x="2827338" y="3579813"/>
          <p14:tracePt t="1747" x="2865438" y="3529013"/>
          <p14:tracePt t="1757" x="2890838" y="3516313"/>
          <p14:tracePt t="1767" x="2903538" y="3503613"/>
          <p14:tracePt t="1777" x="2927350" y="3490913"/>
          <p14:tracePt t="1799" x="2940050" y="3490913"/>
          <p14:tracePt t="1808" x="2952750" y="3479800"/>
          <p14:tracePt t="1817" x="3003550" y="3467100"/>
          <p14:tracePt t="1828" x="3040063" y="3454400"/>
          <p14:tracePt t="1842" x="3078163" y="3454400"/>
          <p14:tracePt t="1849" x="3090863" y="3454400"/>
          <p14:tracePt t="1858" x="3128963" y="3454400"/>
          <p14:tracePt t="1869" x="3140075" y="3454400"/>
          <p14:tracePt t="1878" x="3165475" y="3454400"/>
          <p14:tracePt t="1890" x="3178175" y="3454400"/>
          <p14:tracePt t="1899" x="3190875" y="3454400"/>
          <p14:tracePt t="1911" x="3203575" y="3467100"/>
          <p14:tracePt t="1930" x="3216275" y="3479800"/>
          <p14:tracePt t="1939" x="3228975" y="3516313"/>
          <p14:tracePt t="1950" x="3228975" y="3579813"/>
          <p14:tracePt t="1961" x="3228975" y="3654425"/>
          <p14:tracePt t="1971" x="3178175" y="3767138"/>
          <p14:tracePt t="1982" x="3128963" y="3867150"/>
          <p14:tracePt t="1991" x="3065463" y="3967163"/>
          <p14:tracePt t="2001" x="3016250" y="4029075"/>
          <p14:tracePt t="2011" x="2978150" y="4079875"/>
          <p14:tracePt t="2024" x="2965450" y="4105275"/>
          <p14:tracePt t="2032" x="2965450" y="4129088"/>
          <p14:tracePt t="2041" x="2952750" y="4129088"/>
          <p14:tracePt t="2073" x="2952750" y="4141788"/>
          <p14:tracePt t="3898" x="2940050" y="4141788"/>
          <p14:tracePt t="3927" x="2916238" y="4141788"/>
          <p14:tracePt t="3938" x="2878138" y="4129088"/>
          <p14:tracePt t="3948" x="2840038" y="4117975"/>
          <p14:tracePt t="3958" x="2765425" y="4092575"/>
          <p14:tracePt t="3969" x="2690813" y="4067175"/>
          <p14:tracePt t="3978" x="2640013" y="4029075"/>
          <p14:tracePt t="3989" x="2552700" y="3992563"/>
          <p14:tracePt t="3999" x="2452688" y="3954463"/>
          <p14:tracePt t="4008" x="2378075" y="3905250"/>
          <p14:tracePt t="4019" x="2289175" y="3854450"/>
          <p14:tracePt t="4030" x="2214563" y="3779838"/>
          <p14:tracePt t="4039" x="2114550" y="3679825"/>
          <p14:tracePt t="4050" x="2039938" y="3603625"/>
          <p14:tracePt t="4060" x="1963738" y="3503613"/>
          <p14:tracePt t="4071" x="1901825" y="3416300"/>
          <p14:tracePt t="4081" x="1863725" y="3328988"/>
          <p14:tracePt t="4091" x="1801813" y="3267075"/>
          <p14:tracePt t="4102" x="1751013" y="3190875"/>
          <p14:tracePt t="4115" x="1701800" y="3128963"/>
          <p14:tracePt t="4124" x="1663700" y="3078163"/>
          <p14:tracePt t="4132" x="1614488" y="3016250"/>
          <p14:tracePt t="4142" x="1589088" y="2952750"/>
          <p14:tracePt t="4151" x="1550988" y="2878138"/>
          <p14:tracePt t="4162" x="1527175" y="2828925"/>
          <p14:tracePt t="4174" x="1501775" y="2765425"/>
          <p14:tracePt t="4182" x="1476375" y="2716213"/>
          <p14:tracePt t="4192" x="1450975" y="2652713"/>
          <p14:tracePt t="4202" x="1438275" y="2603500"/>
          <p14:tracePt t="4213" x="1427163" y="2552700"/>
          <p14:tracePt t="4223" x="1414463" y="2503488"/>
          <p14:tracePt t="4233" x="1401763" y="2465388"/>
          <p14:tracePt t="4244" x="1389063" y="2427288"/>
          <p14:tracePt t="4256" x="1389063" y="2378075"/>
          <p14:tracePt t="4265" x="1389063" y="2327275"/>
          <p14:tracePt t="4274" x="1389063" y="2290763"/>
          <p14:tracePt t="4284" x="1389063" y="2239963"/>
          <p14:tracePt t="4295" x="1414463" y="2152650"/>
          <p14:tracePt t="4307" x="1450975" y="2078038"/>
          <p14:tracePt t="4315" x="1489075" y="2001838"/>
          <p14:tracePt t="4325" x="1514475" y="1939925"/>
          <p14:tracePt t="4335" x="1563688" y="1876425"/>
          <p14:tracePt t="4345" x="1601788" y="1827213"/>
          <p14:tracePt t="4357" x="1663700" y="1765300"/>
          <p14:tracePt t="4365" x="1727200" y="1714500"/>
          <p14:tracePt t="4376" x="1801813" y="1652588"/>
          <p14:tracePt t="4387" x="1876425" y="1601788"/>
          <p14:tracePt t="4396" x="1963738" y="1563688"/>
          <p14:tracePt t="4406" x="2039938" y="1527175"/>
          <p14:tracePt t="4417" x="2101850" y="1489075"/>
          <p14:tracePt t="4426" x="2152650" y="1463675"/>
          <p14:tracePt t="4439" x="2227263" y="1450975"/>
          <p14:tracePt t="4449" x="2265363" y="1439863"/>
          <p14:tracePt t="4457" x="2327275" y="1439863"/>
          <p14:tracePt t="4467" x="2365375" y="1439863"/>
          <p14:tracePt t="4478" x="2414588" y="1427163"/>
          <p14:tracePt t="4488" x="2439988" y="1427163"/>
          <p14:tracePt t="4499" x="2478088" y="1427163"/>
          <p14:tracePt t="4508" x="2527300" y="1427163"/>
          <p14:tracePt t="4521" x="2590800" y="1427163"/>
          <p14:tracePt t="4528" x="2627313" y="1427163"/>
          <p14:tracePt t="4539" x="2678113" y="1427163"/>
          <p14:tracePt t="4549" x="2752725" y="1439863"/>
          <p14:tracePt t="4559" x="2840038" y="1463675"/>
          <p14:tracePt t="4571" x="2927350" y="1489075"/>
          <p14:tracePt t="4580" x="3016250" y="1514475"/>
          <p14:tracePt t="4590" x="3103563" y="1539875"/>
          <p14:tracePt t="4600" x="3165475" y="1563688"/>
          <p14:tracePt t="4610" x="3216275" y="1589088"/>
          <p14:tracePt t="4623" x="3278188" y="1614488"/>
          <p14:tracePt t="4631" x="3303588" y="1627188"/>
          <p14:tracePt t="4641" x="3341688" y="1639888"/>
          <p14:tracePt t="4651" x="3352800" y="1663700"/>
          <p14:tracePt t="4661" x="3416300" y="1689100"/>
          <p14:tracePt t="4671" x="3441700" y="1714500"/>
          <p14:tracePt t="4681" x="3490913" y="1752600"/>
          <p14:tracePt t="4691" x="3554413" y="1801813"/>
          <p14:tracePt t="4703" x="3616325" y="1865313"/>
          <p14:tracePt t="4712" x="3665538" y="1927225"/>
          <p14:tracePt t="4723" x="3729038" y="2001838"/>
          <p14:tracePt t="4732" x="3803650" y="2089150"/>
          <p14:tracePt t="4742" x="3867150" y="2190750"/>
          <p14:tracePt t="4755" x="3916363" y="2265363"/>
          <p14:tracePt t="4765" x="3954463" y="2339975"/>
          <p14:tracePt t="4774" x="3979863" y="2390775"/>
          <p14:tracePt t="4785" x="4016375" y="2452688"/>
          <p14:tracePt t="4794" x="4029075" y="2516188"/>
          <p14:tracePt t="4806" x="4054475" y="2565400"/>
          <p14:tracePt t="4814" x="4079875" y="2616200"/>
          <p14:tracePt t="4824" x="4090988" y="2690813"/>
          <p14:tracePt t="4835" x="4116388" y="2778125"/>
          <p14:tracePt t="4845" x="4129088" y="2865438"/>
          <p14:tracePt t="4856" x="4141788" y="2916238"/>
          <p14:tracePt t="4865" x="4141788" y="3016250"/>
          <p14:tracePt t="4876" x="4141788" y="3090863"/>
          <p14:tracePt t="4888" x="4141788" y="3154363"/>
          <p14:tracePt t="4896" x="4141788" y="3216275"/>
          <p14:tracePt t="4907" x="4129088" y="3290888"/>
          <p14:tracePt t="4916" x="4103688" y="3378200"/>
          <p14:tracePt t="4927" x="4079875" y="3467100"/>
          <p14:tracePt t="4939" x="4029075" y="3579813"/>
          <p14:tracePt t="4949" x="3979863" y="3679825"/>
          <p14:tracePt t="4958" x="3916363" y="3792538"/>
          <p14:tracePt t="4967" x="3841750" y="3879850"/>
          <p14:tracePt t="4978" x="3778250" y="3967163"/>
          <p14:tracePt t="4991" x="3716338" y="4017963"/>
          <p14:tracePt t="4998" x="3665538" y="4079875"/>
          <p14:tracePt t="5008" x="3629025" y="4129088"/>
          <p14:tracePt t="5019" x="3578225" y="4192588"/>
          <p14:tracePt t="5029" x="3554413" y="4217988"/>
          <p14:tracePt t="5041" x="3490913" y="4267200"/>
          <p14:tracePt t="5049" x="3441700" y="4292600"/>
          <p14:tracePt t="5059" x="3403600" y="4330700"/>
          <p14:tracePt t="5070" x="3341688" y="4354513"/>
          <p14:tracePt t="5080" x="3290888" y="4367213"/>
          <p14:tracePt t="5093" x="3252788" y="4367213"/>
          <p14:tracePt t="5100" x="3165475" y="4367213"/>
          <p14:tracePt t="5115" x="3065463" y="4367213"/>
          <p14:tracePt t="5122" x="2978150" y="4367213"/>
          <p14:tracePt t="5132" x="2878138" y="4330700"/>
          <p14:tracePt t="5144" x="2790825" y="4292600"/>
          <p14:tracePt t="5151" x="2714625" y="4254500"/>
          <p14:tracePt t="5161" x="2652713" y="4205288"/>
          <p14:tracePt t="5174" x="2627313" y="4179888"/>
          <p14:tracePt t="5182" x="2578100" y="4154488"/>
          <p14:tracePt t="5192" x="2552700" y="4117975"/>
          <p14:tracePt t="5202" x="2527300" y="4092575"/>
          <p14:tracePt t="5212" x="2514600" y="4079875"/>
          <p14:tracePt t="5224" x="2501900" y="4054475"/>
          <p14:tracePt t="5242" x="2490788" y="4029075"/>
          <p14:tracePt t="5253" x="2478088" y="4029075"/>
          <p14:tracePt t="5263" x="2478088" y="4017963"/>
          <p14:tracePt t="5273" x="2478088" y="4005263"/>
          <p14:tracePt t="5285" x="2465388" y="3992563"/>
          <p14:tracePt t="5294" x="2465388" y="3979863"/>
          <p14:tracePt t="5315" x="2465388" y="3954463"/>
          <p14:tracePt t="5337" x="2465388" y="3941763"/>
          <p14:tracePt t="5356" x="2452688" y="3941763"/>
          <p14:tracePt t="5365" x="2452688" y="3929063"/>
          <p14:tracePt t="5407" x="2452688" y="3916363"/>
          <p14:tracePt t="5437" x="2452688" y="3905250"/>
          <p14:tracePt t="5732" x="2478088" y="3905250"/>
          <p14:tracePt t="5742" x="2514600" y="3905250"/>
          <p14:tracePt t="5755" x="2578100" y="3892550"/>
          <p14:tracePt t="5762" x="2678113" y="3879850"/>
          <p14:tracePt t="5776" x="2803525" y="3867150"/>
          <p14:tracePt t="5783" x="2978150" y="3841750"/>
          <p14:tracePt t="5794" x="3152775" y="3829050"/>
          <p14:tracePt t="5803" x="3403600" y="3829050"/>
          <p14:tracePt t="5816" x="3678238" y="3829050"/>
          <p14:tracePt t="5823" x="4054475" y="3829050"/>
          <p14:tracePt t="5833" x="4392613" y="3829050"/>
          <p14:tracePt t="5844" x="4818063" y="3867150"/>
          <p14:tracePt t="5856" x="5230813" y="3905250"/>
          <p14:tracePt t="5864" x="5543550" y="3929063"/>
          <p14:tracePt t="5875" x="5905500" y="3967163"/>
          <p14:tracePt t="5884" x="6156325" y="3992563"/>
          <p14:tracePt t="5894" x="6343650" y="4017963"/>
          <p14:tracePt t="5906" x="6530975" y="4041775"/>
          <p14:tracePt t="5915" x="6681788" y="4067175"/>
          <p14:tracePt t="5925" x="6832600" y="4092575"/>
          <p14:tracePt t="5939" x="6956425" y="4117975"/>
          <p14:tracePt t="5946" x="7069138" y="4154488"/>
          <p14:tracePt t="5957" x="7158038" y="4167188"/>
          <p14:tracePt t="7067" x="7132638" y="4154488"/>
          <p14:tracePt t="7078" x="7058025" y="4129088"/>
          <p14:tracePt t="7088" x="6969125" y="4092575"/>
          <p14:tracePt t="7097" x="6907213" y="4054475"/>
          <p14:tracePt t="7108" x="6881813" y="4041775"/>
          <p14:tracePt t="7119" x="6856413" y="3992563"/>
          <p14:tracePt t="7128" x="6819900" y="3941763"/>
          <p14:tracePt t="7140" x="6807200" y="3867150"/>
          <p14:tracePt t="7149" x="6794500" y="3779838"/>
          <p14:tracePt t="7158" x="6794500" y="3679825"/>
          <p14:tracePt t="7172" x="6794500" y="3616325"/>
          <p14:tracePt t="7181" x="6794500" y="3541713"/>
          <p14:tracePt t="7189" x="6807200" y="3454400"/>
          <p14:tracePt t="7200" x="6819900" y="3367088"/>
          <p14:tracePt t="7210" x="6832600" y="3303588"/>
          <p14:tracePt t="7221" x="6845300" y="3203575"/>
          <p14:tracePt t="7231" x="6869113" y="3116263"/>
          <p14:tracePt t="7241" x="6869113" y="3065463"/>
          <p14:tracePt t="7252" x="6881813" y="3016250"/>
          <p14:tracePt t="7261" x="6907213" y="2965450"/>
          <p14:tracePt t="7273" x="6919913" y="2916238"/>
          <p14:tracePt t="7281" x="6945313" y="2865438"/>
          <p14:tracePt t="7292" x="6969125" y="2816225"/>
          <p14:tracePt t="7301" x="6994525" y="2778125"/>
          <p14:tracePt t="7312" x="7019925" y="2740025"/>
          <p14:tracePt t="7323" x="7032625" y="2716213"/>
          <p14:tracePt t="7332" x="7058025" y="2690813"/>
          <p14:tracePt t="7342" x="7058025" y="2665413"/>
          <p14:tracePt t="7355" x="7069138" y="2652713"/>
          <p14:tracePt t="7364" x="7107238" y="2590800"/>
          <p14:tracePt t="7373" x="7169150" y="2527300"/>
          <p14:tracePt t="7383" x="7270750" y="2439988"/>
          <p14:tracePt t="7393" x="7345363" y="2378075"/>
          <p14:tracePt t="7404" x="7394575" y="2327275"/>
          <p14:tracePt t="7414" x="7432675" y="2290763"/>
          <p14:tracePt t="7424" x="7494588" y="2239963"/>
          <p14:tracePt t="7437" x="7558088" y="2178050"/>
          <p14:tracePt t="7444" x="7607300" y="2127250"/>
          <p14:tracePt t="7455" x="7658100" y="2078038"/>
          <p14:tracePt t="7464" x="7758113" y="2014538"/>
          <p14:tracePt t="7475" x="7832725" y="1965325"/>
          <p14:tracePt t="7487" x="7920038" y="1901825"/>
          <p14:tracePt t="7496" x="7996238" y="1865313"/>
          <p14:tracePt t="7507" x="8058150" y="1814513"/>
          <p14:tracePt t="7515" x="8132763" y="1765300"/>
          <p14:tracePt t="7527" x="8196263" y="1714500"/>
          <p14:tracePt t="7537" x="8232775" y="1689100"/>
          <p14:tracePt t="7547" x="8296275" y="1652588"/>
          <p14:tracePt t="7557" x="8345488" y="1627188"/>
          <p14:tracePt t="7567" x="8396288" y="1589088"/>
          <p14:tracePt t="7577" x="8470900" y="1552575"/>
          <p14:tracePt t="7588" x="8534400" y="1527175"/>
          <p14:tracePt t="7598" x="8583613" y="1514475"/>
          <p14:tracePt t="7608" x="8647113" y="1501775"/>
          <p14:tracePt t="7618" x="8683625" y="1489075"/>
          <p14:tracePt t="7629" x="8758238" y="1476375"/>
          <p14:tracePt t="7640" x="8847138" y="1476375"/>
          <p14:tracePt t="7649" x="8909050" y="1476375"/>
          <p14:tracePt t="7659" x="9034463" y="1476375"/>
          <p14:tracePt t="7672" x="9183688" y="1527175"/>
          <p14:tracePt t="7680" x="9272588" y="1552575"/>
          <p14:tracePt t="7690" x="9421813" y="1601788"/>
          <p14:tracePt t="7700" x="9572625" y="1652588"/>
          <p14:tracePt t="7710" x="9785350" y="1752600"/>
          <p14:tracePt t="7722" x="9885363" y="1839913"/>
          <p14:tracePt t="7731" x="9998075" y="1901825"/>
          <p14:tracePt t="7741" x="10085388" y="1965325"/>
          <p14:tracePt t="7750" x="10160000" y="2039938"/>
          <p14:tracePt t="7760" x="10223500" y="2139950"/>
          <p14:tracePt t="7774" x="10272713" y="2227263"/>
          <p14:tracePt t="7781" x="10298113" y="2303463"/>
          <p14:tracePt t="7791" x="10323513" y="2339975"/>
          <p14:tracePt t="7802" x="10348913" y="2403475"/>
          <p14:tracePt t="7812" x="10372725" y="2452688"/>
          <p14:tracePt t="7822" x="10385425" y="2490788"/>
          <p14:tracePt t="7832" x="10398125" y="2552700"/>
          <p14:tracePt t="7843" x="10398125" y="2603500"/>
          <p14:tracePt t="7854" x="10398125" y="2640013"/>
          <p14:tracePt t="7863" x="10398125" y="2678113"/>
          <p14:tracePt t="7873" x="10398125" y="2728913"/>
          <p14:tracePt t="7883" x="10398125" y="2765425"/>
          <p14:tracePt t="7894" x="10398125" y="2803525"/>
          <p14:tracePt t="7904" x="10398125" y="2840038"/>
          <p14:tracePt t="7915" x="10385425" y="2852738"/>
          <p14:tracePt t="7925" x="10385425" y="2890838"/>
          <p14:tracePt t="7934" x="10360025" y="2928938"/>
          <p14:tracePt t="7944" x="10348913" y="2965450"/>
          <p14:tracePt t="7956" x="10323513" y="3016250"/>
          <p14:tracePt t="7965" x="10285413" y="3090863"/>
          <p14:tracePt t="7975" x="10236200" y="3154363"/>
          <p14:tracePt t="7986" x="10185400" y="3203575"/>
          <p14:tracePt t="7995" x="10147300" y="3267075"/>
          <p14:tracePt t="8007" x="10110788" y="3316288"/>
          <p14:tracePt t="8020" x="10085388" y="3341688"/>
          <p14:tracePt t="8026" x="10072688" y="3367088"/>
          <p14:tracePt t="8039" x="10034588" y="3390900"/>
          <p14:tracePt t="8048" x="10010775" y="3416300"/>
          <p14:tracePt t="8057" x="9985375" y="3441700"/>
          <p14:tracePt t="8067" x="9923463" y="3490913"/>
          <p14:tracePt t="8077" x="9859963" y="3541713"/>
          <p14:tracePt t="8089" x="9821863" y="3579813"/>
          <p14:tracePt t="8098" x="9759950" y="3603625"/>
          <p14:tracePt t="8108" x="9721850" y="3629025"/>
          <p14:tracePt t="8118" x="9698038" y="3654425"/>
          <p14:tracePt t="8128" x="9647238" y="3654425"/>
          <p14:tracePt t="8142" x="9621838" y="3667125"/>
          <p14:tracePt t="8148" x="9585325" y="3679825"/>
          <p14:tracePt t="8159" x="9559925" y="3679825"/>
          <p14:tracePt t="8171" x="9521825" y="3692525"/>
          <p14:tracePt t="8179" x="9498013" y="3692525"/>
          <p14:tracePt t="8190" x="9459913" y="3692525"/>
          <p14:tracePt t="8200" x="9421813" y="3692525"/>
          <p14:tracePt t="8209" x="9359900" y="3692525"/>
          <p14:tracePt t="8221" x="9321800" y="3692525"/>
          <p14:tracePt t="8231" x="9247188" y="3692525"/>
          <p14:tracePt t="8240" x="9147175" y="3692525"/>
          <p14:tracePt t="8250" x="8996363" y="3679825"/>
          <p14:tracePt t="8260" x="8783638" y="3654425"/>
          <p14:tracePt t="8272" x="8609013" y="3616325"/>
          <p14:tracePt t="8281" x="8421688" y="3567113"/>
          <p14:tracePt t="8291" x="8270875" y="3516313"/>
          <p14:tracePt t="8302" x="8145463" y="3490913"/>
          <p14:tracePt t="8312" x="8020050" y="3441700"/>
          <p14:tracePt t="8324" x="7932738" y="3403600"/>
          <p14:tracePt t="8331" x="7845425" y="3367088"/>
          <p14:tracePt t="8342" x="7758113" y="3328988"/>
          <p14:tracePt t="8352" x="7694613" y="3278188"/>
          <p14:tracePt t="8362" x="7632700" y="3228975"/>
          <p14:tracePt t="8375" x="7583488" y="3203575"/>
          <p14:tracePt t="8383" x="7545388" y="3165475"/>
          <p14:tracePt t="8393" x="7519988" y="3128963"/>
          <p14:tracePt t="8406" x="7481888" y="3103563"/>
          <p14:tracePt t="8414" x="7458075" y="3054350"/>
          <p14:tracePt t="8423" x="7445375" y="3016250"/>
          <p14:tracePt t="8434" x="7419975" y="2952750"/>
          <p14:tracePt t="8444" x="7407275" y="2903538"/>
          <p14:tracePt t="8456" x="7407275" y="2865438"/>
          <p14:tracePt t="8464" x="7394575" y="2816225"/>
          <p14:tracePt t="8475" x="7381875" y="2752725"/>
          <p14:tracePt t="8485" x="7381875" y="2703513"/>
          <p14:tracePt t="8495" x="7381875" y="2678113"/>
          <p14:tracePt t="8507" x="7381875" y="2640013"/>
          <p14:tracePt t="8515" x="7381875" y="2627313"/>
          <p14:tracePt t="8525" x="7381875" y="2590800"/>
          <p14:tracePt t="8537" x="7381875" y="2552700"/>
          <p14:tracePt t="8546" x="7394575" y="2503488"/>
          <p14:tracePt t="8557" x="7432675" y="2452688"/>
          <p14:tracePt t="8566" x="7470775" y="2390775"/>
          <p14:tracePt t="8577" x="7507288" y="2327275"/>
          <p14:tracePt t="8590" x="7532688" y="2290763"/>
          <p14:tracePt t="8597" x="7570788" y="2265363"/>
          <p14:tracePt t="8607" x="7570788" y="2239963"/>
          <p14:tracePt t="8618" x="7620000" y="2214563"/>
          <p14:tracePt t="8627" x="7720013" y="2127250"/>
          <p14:tracePt t="8640" x="7832725" y="2078038"/>
          <p14:tracePt t="8649" x="7945438" y="2027238"/>
          <p14:tracePt t="8658" x="8058150" y="1965325"/>
          <p14:tracePt t="8668" x="8183563" y="1927225"/>
          <p14:tracePt t="8679" x="8283575" y="1889125"/>
          <p14:tracePt t="8690" x="8383588" y="1865313"/>
          <p14:tracePt t="8699" x="8458200" y="1852613"/>
          <p14:tracePt t="8709" x="8545513" y="1839913"/>
          <p14:tracePt t="8719" x="8634413" y="1839913"/>
          <p14:tracePt t="8730" x="8709025" y="1839913"/>
          <p14:tracePt t="8740" x="8834438" y="1865313"/>
          <p14:tracePt t="8752" x="8909050" y="1901825"/>
          <p14:tracePt t="8760" x="9021763" y="1989138"/>
          <p14:tracePt t="8771" x="9109075" y="2052638"/>
          <p14:tracePt t="8781" x="9221788" y="2178050"/>
          <p14:tracePt t="8791" x="9285288" y="2290763"/>
          <p14:tracePt t="8802" x="9334500" y="2390775"/>
          <p14:tracePt t="8811" x="9359900" y="2478088"/>
          <p14:tracePt t="8823" x="9385300" y="2565400"/>
          <p14:tracePt t="8831" x="9396413" y="2652713"/>
          <p14:tracePt t="8841" x="9409113" y="2752725"/>
          <p14:tracePt t="8852" x="9409113" y="2852738"/>
          <p14:tracePt t="8862" x="9409113" y="3003550"/>
          <p14:tracePt t="8872" x="9359900" y="3141663"/>
          <p14:tracePt t="8882" x="9309100" y="3278188"/>
          <p14:tracePt t="8897" x="9234488" y="3390900"/>
          <p14:tracePt t="8905" x="9172575" y="3490913"/>
          <p14:tracePt t="8915" x="9109075" y="3579813"/>
          <p14:tracePt t="8926" x="9072563" y="3616325"/>
          <p14:tracePt t="8933" x="9047163" y="3629025"/>
          <p14:tracePt t="8943" x="9021763" y="3654425"/>
          <p14:tracePt t="8964" x="9009063" y="3667125"/>
          <p14:tracePt t="9025" x="8996363" y="3667125"/>
          <p14:tracePt t="10411" x="8996363" y="3679825"/>
          <p14:tracePt t="10421" x="9009063" y="3679825"/>
          <p14:tracePt t="10431" x="9009063" y="3692525"/>
          <p14:tracePt t="10455" x="9021763" y="3716338"/>
          <p14:tracePt t="10462" x="9021763" y="3754438"/>
          <p14:tracePt t="10473" x="9021763" y="3779838"/>
          <p14:tracePt t="10482" x="9021763" y="3816350"/>
          <p14:tracePt t="10492" x="8996363" y="3867150"/>
          <p14:tracePt t="10505" x="8947150" y="3941763"/>
          <p14:tracePt t="10514" x="8896350" y="4005263"/>
          <p14:tracePt t="10523" x="8809038" y="4079875"/>
          <p14:tracePt t="10533" x="8721725" y="4154488"/>
          <p14:tracePt t="10544" x="8634413" y="4205288"/>
          <p14:tracePt t="10555" x="8521700" y="4279900"/>
          <p14:tracePt t="10564" x="8396288" y="4341813"/>
          <p14:tracePt t="10575" x="8283575" y="4405313"/>
          <p14:tracePt t="10587" x="8108950" y="4467225"/>
          <p14:tracePt t="10595" x="7958138" y="4505325"/>
          <p14:tracePt t="10606" x="7732713" y="4554538"/>
          <p14:tracePt t="10615" x="7570788" y="4567238"/>
          <p14:tracePt t="10626" x="7358063" y="4579938"/>
          <p14:tracePt t="10638" x="7181850" y="4579938"/>
          <p14:tracePt t="10648" x="7019925" y="4579938"/>
          <p14:tracePt t="10657" x="6869113" y="4579938"/>
          <p14:tracePt t="10666" x="6732588" y="4579938"/>
          <p14:tracePt t="10677" x="6643688" y="4554538"/>
          <p14:tracePt t="10689" x="6556375" y="4530725"/>
          <p14:tracePt t="10699" x="6519863" y="4518025"/>
          <p14:tracePt t="10707" x="6494463" y="4505325"/>
          <p14:tracePt t="10718" x="6481763" y="4505325"/>
          <p14:tracePt t="10727" x="6469063" y="4505325"/>
          <p14:tracePt t="10739" x="6456363" y="4505325"/>
          <p14:tracePt t="10748" x="6456363" y="4492625"/>
          <p14:tracePt t="14429" x="6456363" y="4443413"/>
          <p14:tracePt t="14439" x="6481763" y="4230688"/>
          <p14:tracePt t="14449" x="6581775" y="3979863"/>
          <p14:tracePt t="14460" x="6794500" y="3641725"/>
          <p14:tracePt t="14473" x="6994525" y="3367088"/>
          <p14:tracePt t="14480" x="7307263" y="2978150"/>
          <p14:tracePt t="14490" x="7670800" y="2465388"/>
          <p14:tracePt t="14500" x="8208963" y="1914525"/>
          <p14:tracePt t="14510" x="8934450" y="1238250"/>
          <p14:tracePt t="14522" x="9759950" y="4873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64000" y="2186816"/>
            <a:ext cx="3528989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 defTabSz="937809">
              <a:defRPr/>
            </a:pPr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6154" b="1" dirty="0" err="1">
                <a:solidFill>
                  <a:prstClr val="black"/>
                </a:solidFill>
                <a:latin typeface="VNI-Avo" pitchFamily="2" charset="0"/>
              </a:rPr>
              <a:t>e</a:t>
            </a:r>
            <a:endParaRPr lang="en-US" sz="6154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7070" y="42679"/>
            <a:ext cx="1125678" cy="106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7809">
              <a:defRPr/>
            </a:pPr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6154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4000" y="1092665"/>
            <a:ext cx="1719388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 defTabSz="937809">
              <a:defRPr/>
            </a:pPr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6154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3601" y="1084385"/>
            <a:ext cx="1719388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 defTabSz="937809">
              <a:defRPr/>
            </a:pPr>
            <a:r>
              <a:rPr lang="en-US" sz="6154" b="1" dirty="0">
                <a:solidFill>
                  <a:prstClr val="black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4461" y="5826064"/>
            <a:ext cx="1841143" cy="106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7809">
              <a:defRPr/>
            </a:pPr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6154" b="1" dirty="0" err="1">
                <a:solidFill>
                  <a:prstClr val="black"/>
                </a:solidFill>
                <a:latin typeface="VNI-Avo" pitchFamily="2" charset="0"/>
              </a:rPr>
              <a:t>e</a:t>
            </a:r>
            <a:endParaRPr lang="en-US" sz="6154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0" name="Picture 9" descr="A close up of a plant&#10;&#10;Description automatically generated">
            <a:extLst>
              <a:ext uri="{FF2B5EF4-FFF2-40B4-BE49-F238E27FC236}">
                <a16:creationId xmlns:a16="http://schemas.microsoft.com/office/drawing/2014/main" id="{88586B52-A5DE-400A-A795-AC66785DA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12" y="3226481"/>
            <a:ext cx="2105422" cy="249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10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th through a forest&#10;&#10;Description automatically generated with low confidence">
            <a:extLst>
              <a:ext uri="{FF2B5EF4-FFF2-40B4-BE49-F238E27FC236}">
                <a16:creationId xmlns:a16="http://schemas.microsoft.com/office/drawing/2014/main" id="{904E96F8-30FF-4098-93B8-4ACC631F2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2" y="1475154"/>
            <a:ext cx="5989659" cy="3985846"/>
          </a:xfrm>
          <a:prstGeom prst="rect">
            <a:avLst/>
          </a:prstGeom>
        </p:spPr>
      </p:pic>
      <p:pic>
        <p:nvPicPr>
          <p:cNvPr id="9" name="Picture 8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A704CF32-EF04-4927-8E2A-14F355B8C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16" y="1400907"/>
            <a:ext cx="5392615" cy="4044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4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64000" y="2186816"/>
            <a:ext cx="3528989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6154" b="1" dirty="0" err="1">
                <a:latin typeface="VNI-Avo" pitchFamily="2" charset="0"/>
              </a:rPr>
              <a:t>e</a:t>
            </a:r>
            <a:endParaRPr lang="en-US" sz="6154" b="1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7070" y="42679"/>
            <a:ext cx="1125678" cy="106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6154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4000" y="1092665"/>
            <a:ext cx="1719388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6154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3601" y="1084385"/>
            <a:ext cx="1719388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>
                <a:solidFill>
                  <a:prstClr val="black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4461" y="5826064"/>
            <a:ext cx="1841143" cy="106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6154" b="1" dirty="0" err="1">
                <a:latin typeface="VNI-Avo" pitchFamily="2" charset="0"/>
              </a:rPr>
              <a:t>e</a:t>
            </a:r>
            <a:endParaRPr lang="en-US" sz="6154" b="1" dirty="0">
              <a:latin typeface="VNI-Avo" pitchFamily="2" charset="0"/>
            </a:endParaRPr>
          </a:p>
        </p:txBody>
      </p:sp>
      <p:pic>
        <p:nvPicPr>
          <p:cNvPr id="10" name="Picture 9" descr="A close up of a plant&#10;&#10;Description automatically generated">
            <a:extLst>
              <a:ext uri="{FF2B5EF4-FFF2-40B4-BE49-F238E27FC236}">
                <a16:creationId xmlns:a16="http://schemas.microsoft.com/office/drawing/2014/main" id="{88586B52-A5DE-400A-A795-AC66785DA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12" y="3226481"/>
            <a:ext cx="2105422" cy="249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 animBg="1"/>
      <p:bldP spid="13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3D104D-A8B3-4EB8-8B1B-F984C4F525F3}"/>
              </a:ext>
            </a:extLst>
          </p:cNvPr>
          <p:cNvSpPr/>
          <p:nvPr/>
        </p:nvSpPr>
        <p:spPr>
          <a:xfrm>
            <a:off x="2911986" y="1322157"/>
            <a:ext cx="6068856" cy="1481269"/>
          </a:xfrm>
          <a:prstGeom prst="rect">
            <a:avLst/>
          </a:prstGeom>
          <a:noFill/>
        </p:spPr>
        <p:txBody>
          <a:bodyPr wrap="none" lIns="91408" tIns="45718" rIns="91408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000"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1340" y="-15186"/>
            <a:ext cx="1257112" cy="106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54" b="1" dirty="0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1149" y="-9763"/>
            <a:ext cx="1484928" cy="106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6154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4044" y="5658273"/>
            <a:ext cx="1200509" cy="106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6154" b="1" dirty="0" err="1">
                <a:latin typeface="VNI-Avo" pitchFamily="2" charset="0"/>
              </a:rPr>
              <a:t>oå</a:t>
            </a:r>
            <a:endParaRPr lang="en-US" sz="6154" b="1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15558" y="5617318"/>
            <a:ext cx="1810519" cy="106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6154" b="1" dirty="0" err="1">
                <a:latin typeface="VNI-Avo" pitchFamily="2" charset="0"/>
              </a:rPr>
              <a:t>e</a:t>
            </a:r>
            <a:endParaRPr lang="en-US" sz="6154" b="1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3067" y="2039535"/>
            <a:ext cx="3323240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6154" b="1" dirty="0" err="1">
                <a:latin typeface="VNI-Avo" pitchFamily="2" charset="0"/>
              </a:rPr>
              <a:t>oå</a:t>
            </a:r>
            <a:endParaRPr lang="en-US" sz="6154" b="1" dirty="0"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3068" y="928078"/>
            <a:ext cx="1641231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95077" y="928077"/>
            <a:ext cx="1641231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 err="1">
                <a:latin typeface="VNI-Avo" pitchFamily="2" charset="0"/>
              </a:rPr>
              <a:t>oâ</a:t>
            </a:r>
            <a:endParaRPr lang="en-US" sz="6154" b="1" dirty="0"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0462" y="2022238"/>
            <a:ext cx="3407095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6154" b="1" dirty="0" err="1">
                <a:latin typeface="VNI-Avo" pitchFamily="2" charset="0"/>
              </a:rPr>
              <a:t>e</a:t>
            </a:r>
            <a:endParaRPr lang="en-US" sz="6154" b="1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30462" y="928079"/>
            <a:ext cx="1658918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6154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82116" y="928077"/>
            <a:ext cx="1655441" cy="1063998"/>
          </a:xfrm>
          <a:prstGeom prst="rect">
            <a:avLst/>
          </a:prstGeom>
          <a:solidFill>
            <a:srgbClr val="CF5CEE"/>
          </a:solidFill>
        </p:spPr>
        <p:txBody>
          <a:bodyPr wrap="square" lIns="91722" tIns="45882" rIns="91722" bIns="45882" rtlCol="0">
            <a:spAutoFit/>
          </a:bodyPr>
          <a:lstStyle/>
          <a:p>
            <a:pPr algn="ctr"/>
            <a:r>
              <a:rPr lang="en-US" sz="6154" b="1" dirty="0">
                <a:solidFill>
                  <a:prstClr val="black"/>
                </a:solidFill>
                <a:latin typeface="VNI-Avo" pitchFamily="2" charset="0"/>
              </a:rPr>
              <a:t>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61" y="3663462"/>
            <a:ext cx="2256692" cy="174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 close up of a plant&#10;&#10;Description automatically generated">
            <a:extLst>
              <a:ext uri="{FF2B5EF4-FFF2-40B4-BE49-F238E27FC236}">
                <a16:creationId xmlns:a16="http://schemas.microsoft.com/office/drawing/2014/main" id="{88586B52-A5DE-400A-A795-AC66785DA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05" y="3116385"/>
            <a:ext cx="2105422" cy="249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4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ếng Việt 1">
            <a:extLst>
              <a:ext uri="{FF2B5EF4-FFF2-40B4-BE49-F238E27FC236}">
                <a16:creationId xmlns:a16="http://schemas.microsoft.com/office/drawing/2014/main" id="{6C9033EF-20C1-4979-BA53-65B0DE27AE6A}"/>
              </a:ext>
            </a:extLst>
          </p:cNvPr>
          <p:cNvSpPr txBox="1"/>
          <p:nvPr/>
        </p:nvSpPr>
        <p:spPr>
          <a:xfrm>
            <a:off x="188429" y="15523"/>
            <a:ext cx="3168319" cy="578731"/>
          </a:xfrm>
          <a:prstGeom prst="rect">
            <a:avLst/>
          </a:prstGeom>
          <a:noFill/>
        </p:spPr>
        <p:txBody>
          <a:bodyPr wrap="square" lIns="124209" tIns="62103" rIns="124209" bIns="62103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620665"/>
            <a:r>
              <a:rPr lang="en-US" sz="2872" b="1" kern="0" dirty="0" err="1">
                <a:latin typeface="VNI-Avo" pitchFamily="2" charset="0"/>
              </a:rPr>
              <a:t>Tieáng</a:t>
            </a:r>
            <a:r>
              <a:rPr lang="en-US" sz="2872" b="1" kern="0" dirty="0">
                <a:latin typeface="VNI-Avo" pitchFamily="2" charset="0"/>
              </a:rPr>
              <a:t> </a:t>
            </a:r>
            <a:r>
              <a:rPr lang="en-US" sz="2872" b="1" kern="0" dirty="0" err="1">
                <a:latin typeface="VNI-Avo" pitchFamily="2" charset="0"/>
              </a:rPr>
              <a:t>Vieät</a:t>
            </a:r>
            <a:r>
              <a:rPr lang="en-US" sz="2872" b="1" kern="0" dirty="0">
                <a:latin typeface="VNI-Avo" pitchFamily="2" charset="0"/>
              </a:rPr>
              <a:t> 1</a:t>
            </a:r>
            <a:endParaRPr lang="vi-VN" sz="2872" b="1" kern="0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6266387" y="2902884"/>
            <a:ext cx="1673779" cy="884090"/>
          </a:xfrm>
          <a:prstGeom prst="rect">
            <a:avLst/>
          </a:prstGeom>
          <a:noFill/>
        </p:spPr>
        <p:txBody>
          <a:bodyPr wrap="none" lIns="122155" tIns="61069" rIns="122155" bIns="61069" rtlCol="0">
            <a:spAutoFit/>
          </a:bodyPr>
          <a:lstStyle/>
          <a:p>
            <a:pPr defTabSz="610432"/>
            <a:r>
              <a:rPr lang="en-US" sz="482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lang="en-US" sz="482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1437" y="2428631"/>
            <a:ext cx="1425961" cy="20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5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462" y="381000"/>
            <a:ext cx="9456615" cy="5705231"/>
          </a:xfrm>
        </p:spPr>
      </p:pic>
    </p:spTree>
    <p:extLst>
      <p:ext uri="{BB962C8B-B14F-4D97-AF65-F5344CB8AC3E}">
        <p14:creationId xmlns:p14="http://schemas.microsoft.com/office/powerpoint/2010/main" val="18247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26351387156262084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9969" y="224693"/>
            <a:ext cx="7216647" cy="53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1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DE0D9841-CE84-491F-BE05-CAFFDADF2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1865924"/>
            <a:ext cx="11801231" cy="1859695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09623" y="459154"/>
            <a:ext cx="8232205" cy="8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76" tIns="46734" rIns="93476" bIns="46734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vi-VN" sz="4923" b="1" dirty="0">
                <a:solidFill>
                  <a:srgbClr val="FF0000"/>
                </a:solidFill>
                <a:latin typeface="VNI-Avo" pitchFamily="2" charset="0"/>
              </a:rPr>
              <a:t>Luyeän vieát</a:t>
            </a:r>
            <a:endParaRPr lang="en-US" sz="4923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85347" r="87914" b="8194"/>
          <a:stretch>
            <a:fillRect/>
          </a:stretch>
        </p:blipFill>
        <p:spPr bwMode="auto">
          <a:xfrm>
            <a:off x="88072" y="68385"/>
            <a:ext cx="1621692" cy="150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21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5846" y="3109279"/>
            <a:ext cx="3048000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7809">
              <a:defRPr/>
            </a:pPr>
            <a:r>
              <a:rPr lang="en-US" sz="7384" b="1" dirty="0">
                <a:solidFill>
                  <a:srgbClr val="FF0000"/>
                </a:solidFill>
                <a:latin typeface="VNI-Avo" pitchFamily="2" charset="0"/>
              </a:rPr>
              <a:t>TIEÁT 2</a:t>
            </a:r>
          </a:p>
        </p:txBody>
      </p:sp>
    </p:spTree>
    <p:extLst>
      <p:ext uri="{BB962C8B-B14F-4D97-AF65-F5344CB8AC3E}">
        <p14:creationId xmlns:p14="http://schemas.microsoft.com/office/powerpoint/2010/main" val="27349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74160" y="5382859"/>
            <a:ext cx="1015994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7384" b="1" dirty="0" err="1">
                <a:solidFill>
                  <a:prstClr val="black"/>
                </a:solidFill>
                <a:latin typeface="VNI-Avo" pitchFamily="2" charset="0"/>
              </a:rPr>
              <a:t>aù</a:t>
            </a:r>
            <a:endParaRPr lang="en-US" sz="7384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0769" y="5382859"/>
            <a:ext cx="1406769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7384" b="1" dirty="0">
                <a:solidFill>
                  <a:prstClr val="black"/>
                </a:solidFill>
                <a:latin typeface="VNI-Avo" pitchFamily="2" charset="0"/>
              </a:rPr>
              <a:t>r</a:t>
            </a:r>
          </a:p>
        </p:txBody>
      </p:sp>
      <p:pic>
        <p:nvPicPr>
          <p:cNvPr id="6" name="Picture 5" descr="A close up of a basket&#10;&#10;Description automatically generated">
            <a:extLst>
              <a:ext uri="{FF2B5EF4-FFF2-40B4-BE49-F238E27FC236}">
                <a16:creationId xmlns:a16="http://schemas.microsoft.com/office/drawing/2014/main" id="{D71158C3-CF28-48DE-A8F7-B95635A96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45260"/>
            <a:ext cx="8049846" cy="513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568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4000" y="5148397"/>
            <a:ext cx="4532923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7384" b="1" dirty="0" err="1">
                <a:solidFill>
                  <a:prstClr val="black"/>
                </a:solidFill>
                <a:latin typeface="VNI-Avo" pitchFamily="2" charset="0"/>
              </a:rPr>
              <a:t>gaø</a:t>
            </a:r>
            <a:r>
              <a:rPr lang="en-US" sz="7384" b="1" dirty="0">
                <a:solidFill>
                  <a:prstClr val="black"/>
                </a:solidFill>
                <a:latin typeface="VNI-Avo" pitchFamily="2" charset="0"/>
              </a:rPr>
              <a:t>    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5994" y="5148385"/>
            <a:ext cx="1563076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7384" b="1" dirty="0" err="1">
                <a:solidFill>
                  <a:prstClr val="black"/>
                </a:solidFill>
                <a:latin typeface="VNI-Avo" pitchFamily="2" charset="0"/>
              </a:rPr>
              <a:t>tr</a:t>
            </a:r>
            <a:endParaRPr lang="en-US" sz="7384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6" name="Picture 5" descr="A close up of a bird&#10;&#10;Description automatically generated">
            <a:extLst>
              <a:ext uri="{FF2B5EF4-FFF2-40B4-BE49-F238E27FC236}">
                <a16:creationId xmlns:a16="http://schemas.microsoft.com/office/drawing/2014/main" id="{1F26C210-CDCC-4758-9073-0CF5CE044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2" y="297045"/>
            <a:ext cx="7190154" cy="50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64000" y="5148397"/>
            <a:ext cx="4532923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7384" b="1" dirty="0" err="1">
                <a:solidFill>
                  <a:prstClr val="black"/>
                </a:solidFill>
                <a:latin typeface="VNI-Avo" pitchFamily="2" charset="0"/>
              </a:rPr>
              <a:t>caù</a:t>
            </a:r>
            <a:r>
              <a:rPr lang="en-US" sz="7384" b="1" dirty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7384" b="1" dirty="0" err="1">
                <a:solidFill>
                  <a:prstClr val="black"/>
                </a:solidFill>
                <a:latin typeface="VNI-Avo" pitchFamily="2" charset="0"/>
              </a:rPr>
              <a:t>oâ</a:t>
            </a:r>
            <a:endParaRPr lang="en-US" sz="7384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7847" y="5158593"/>
            <a:ext cx="1563076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7384" b="1" dirty="0">
                <a:solidFill>
                  <a:prstClr val="black"/>
                </a:solidFill>
                <a:latin typeface="VNI-Avo" pitchFamily="2" charset="0"/>
              </a:rPr>
              <a:t>r</a:t>
            </a:r>
          </a:p>
        </p:txBody>
      </p:sp>
      <p:pic>
        <p:nvPicPr>
          <p:cNvPr id="7" name="Picture 6" descr="A close up of a fish&#10;&#10;Description automatically generated">
            <a:extLst>
              <a:ext uri="{FF2B5EF4-FFF2-40B4-BE49-F238E27FC236}">
                <a16:creationId xmlns:a16="http://schemas.microsoft.com/office/drawing/2014/main" id="{49B23F96-9F60-462F-9F5E-991EAD787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85" y="551518"/>
            <a:ext cx="7737231" cy="42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907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85846" y="5304705"/>
            <a:ext cx="3907692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7384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7384" b="1" dirty="0" err="1">
                <a:solidFill>
                  <a:prstClr val="black"/>
                </a:solidFill>
                <a:latin typeface="VNI-Avo" pitchFamily="2" charset="0"/>
              </a:rPr>
              <a:t>caù</a:t>
            </a:r>
            <a:r>
              <a:rPr lang="en-US" sz="7384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7384" b="1" dirty="0" err="1">
                <a:solidFill>
                  <a:prstClr val="black"/>
                </a:solidFill>
                <a:latin typeface="VNI-Avo" pitchFamily="2" charset="0"/>
              </a:rPr>
              <a:t>eâ</a:t>
            </a:r>
            <a:endParaRPr lang="en-US" sz="7384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3832A-60CC-4F4F-8EF8-6C65F1CB0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8" y="244059"/>
            <a:ext cx="8596923" cy="50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7846" y="5304704"/>
            <a:ext cx="1172308" cy="126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7384" b="1" dirty="0" err="1">
                <a:solidFill>
                  <a:prstClr val="black"/>
                </a:solidFill>
                <a:latin typeface="VNI-Avo" pitchFamily="2" charset="0"/>
              </a:rPr>
              <a:t>tr</a:t>
            </a:r>
            <a:r>
              <a:rPr lang="en-US" sz="7384" b="1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24569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87923"/>
            <a:ext cx="1581151" cy="113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6786" y="-220699"/>
            <a:ext cx="1216270" cy="147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10876" y="5811406"/>
            <a:ext cx="1581150" cy="113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6915" y="5583974"/>
            <a:ext cx="1216270" cy="147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06453" y="477114"/>
            <a:ext cx="2949978" cy="83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032" tIns="46518" rIns="93032" bIns="465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3034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718" b="1" u="sng" dirty="0" err="1">
                <a:solidFill>
                  <a:prstClr val="black"/>
                </a:solidFill>
                <a:latin typeface="VNI-Avo" pitchFamily="2" charset="0"/>
              </a:rPr>
              <a:t>Troø</a:t>
            </a:r>
            <a:r>
              <a:rPr lang="en-US" sz="4718" b="1" u="sng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718" b="1" u="sng" dirty="0" err="1">
                <a:solidFill>
                  <a:prstClr val="black"/>
                </a:solidFill>
                <a:latin typeface="VNI-Avo" pitchFamily="2" charset="0"/>
              </a:rPr>
              <a:t>chôi</a:t>
            </a:r>
            <a:r>
              <a:rPr lang="en-US" sz="4718" b="1" u="sng" dirty="0">
                <a:solidFill>
                  <a:prstClr val="black"/>
                </a:solidFill>
                <a:latin typeface="VNI-Avo" pitchFamily="2" charset="0"/>
              </a:rPr>
              <a:t>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1AAAD-5B4D-40A9-955A-6C605AA42051}"/>
              </a:ext>
            </a:extLst>
          </p:cNvPr>
          <p:cNvSpPr txBox="1"/>
          <p:nvPr/>
        </p:nvSpPr>
        <p:spPr>
          <a:xfrm>
            <a:off x="2572451" y="2725628"/>
            <a:ext cx="5627077" cy="1379550"/>
          </a:xfrm>
          <a:prstGeom prst="rect">
            <a:avLst/>
          </a:prstGeom>
          <a:noFill/>
        </p:spPr>
        <p:txBody>
          <a:bodyPr wrap="square" lIns="93032" tIns="46518" rIns="93032" bIns="46518" rtlCol="0">
            <a:spAutoFit/>
          </a:bodyPr>
          <a:lstStyle/>
          <a:p>
            <a:pPr algn="ctr" defTabSz="930349"/>
            <a:r>
              <a:rPr lang="en-US" sz="8205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Haùi</a:t>
            </a:r>
            <a:r>
              <a:rPr lang="en-US" sz="8205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8205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quaû</a:t>
            </a:r>
            <a:endParaRPr lang="en-US" sz="8205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8" name="Picture 9" descr="0003-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4005" y="753860"/>
            <a:ext cx="3953933" cy="523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714151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9586" y="2328177"/>
            <a:ext cx="3047611" cy="96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5538" b="1" dirty="0" err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5538" b="1" dirty="0" err="1">
                <a:solidFill>
                  <a:prstClr val="black"/>
                </a:solidFill>
                <a:latin typeface="VNI-Avo" pitchFamily="2" charset="0"/>
              </a:rPr>
              <a:t>aù</a:t>
            </a:r>
            <a:endParaRPr lang="en-US" sz="5538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0923" y="2426898"/>
            <a:ext cx="3380527" cy="96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5538" b="1" dirty="0" err="1">
                <a:solidFill>
                  <a:prstClr val="black"/>
                </a:solidFill>
                <a:latin typeface="VNI-Avo" pitchFamily="2" charset="0"/>
              </a:rPr>
              <a:t>gaø</a:t>
            </a:r>
            <a:r>
              <a:rPr lang="en-US" sz="553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538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5538" b="1" dirty="0" err="1">
                <a:solidFill>
                  <a:prstClr val="black"/>
                </a:solidFill>
                <a:latin typeface="VNI-Avo" pitchFamily="2" charset="0"/>
              </a:rPr>
              <a:t>e</a:t>
            </a:r>
            <a:endParaRPr lang="en-US" sz="5538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2709" y="5686303"/>
            <a:ext cx="3126154" cy="96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5538" b="1" dirty="0" err="1">
                <a:solidFill>
                  <a:prstClr val="black"/>
                </a:solidFill>
                <a:latin typeface="VNI-Avo" pitchFamily="2" charset="0"/>
              </a:rPr>
              <a:t>caù</a:t>
            </a:r>
            <a:r>
              <a:rPr lang="en-US" sz="553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538" b="1" dirty="0" err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5538" b="1" dirty="0" err="1">
                <a:solidFill>
                  <a:prstClr val="black"/>
                </a:solidFill>
                <a:latin typeface="VNI-Avo" pitchFamily="2" charset="0"/>
              </a:rPr>
              <a:t>oâ</a:t>
            </a:r>
            <a:endParaRPr lang="en-US" sz="5538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9596" y="5617308"/>
            <a:ext cx="3126154" cy="96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5538" b="1" dirty="0" err="1">
                <a:solidFill>
                  <a:prstClr val="black"/>
                </a:solidFill>
                <a:latin typeface="VNI-Avo" pitchFamily="2" charset="0"/>
              </a:rPr>
              <a:t>caù</a:t>
            </a:r>
            <a:r>
              <a:rPr lang="en-US" sz="553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538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r>
              <a:rPr lang="en-US" sz="5538" b="1" dirty="0" err="1">
                <a:solidFill>
                  <a:prstClr val="black"/>
                </a:solidFill>
                <a:latin typeface="VNI-Avo" pitchFamily="2" charset="0"/>
              </a:rPr>
              <a:t>eâ</a:t>
            </a:r>
            <a:endParaRPr lang="en-US" sz="5538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5" name="Picture 14" descr="A close up of a basket&#10;&#10;Description automatically generated">
            <a:extLst>
              <a:ext uri="{FF2B5EF4-FFF2-40B4-BE49-F238E27FC236}">
                <a16:creationId xmlns:a16="http://schemas.microsoft.com/office/drawing/2014/main" id="{D71158C3-CF28-48DE-A8F7-B95635A96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71" y="146539"/>
            <a:ext cx="4158606" cy="2181638"/>
          </a:xfrm>
          <a:prstGeom prst="rect">
            <a:avLst/>
          </a:prstGeom>
        </p:spPr>
      </p:pic>
      <p:pic>
        <p:nvPicPr>
          <p:cNvPr id="16" name="Picture 15" descr="A close up of a fish&#10;&#10;Description automatically generated">
            <a:extLst>
              <a:ext uri="{FF2B5EF4-FFF2-40B4-BE49-F238E27FC236}">
                <a16:creationId xmlns:a16="http://schemas.microsoft.com/office/drawing/2014/main" id="{49B23F96-9F60-462F-9F5E-991EAD787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86" y="3736068"/>
            <a:ext cx="3673800" cy="2115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3832A-60CC-4F4F-8EF8-6C65F1CB0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00" y="3606259"/>
            <a:ext cx="3179470" cy="2167356"/>
          </a:xfrm>
          <a:prstGeom prst="rect">
            <a:avLst/>
          </a:prstGeom>
        </p:spPr>
      </p:pic>
      <p:pic>
        <p:nvPicPr>
          <p:cNvPr id="18" name="Picture 17" descr="A close up of a bird&#10;&#10;Description automatically generated">
            <a:extLst>
              <a:ext uri="{FF2B5EF4-FFF2-40B4-BE49-F238E27FC236}">
                <a16:creationId xmlns:a16="http://schemas.microsoft.com/office/drawing/2014/main" id="{1F26C210-CDCC-4758-9073-0CF5CE044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23" y="318145"/>
            <a:ext cx="3055429" cy="216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94154" y="1944077"/>
            <a:ext cx="10589846" cy="2595868"/>
          </a:xfrm>
          <a:prstGeom prst="roundRect">
            <a:avLst/>
          </a:prstGeom>
          <a:solidFill>
            <a:srgbClr val="F1ADE2"/>
          </a:solidFill>
          <a:ln>
            <a:solidFill>
              <a:srgbClr val="AB1F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7809">
              <a:defRPr/>
            </a:pPr>
            <a:endParaRPr lang="en-US" sz="184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469" y="2373922"/>
            <a:ext cx="10160000" cy="177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7809">
              <a:defRPr/>
            </a:pP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Thoû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ghi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chöõ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aù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Mi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vaø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 Lu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ghi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chöõ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caù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eâ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8923" y="2373922"/>
            <a:ext cx="857832" cy="94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6923" y="3194660"/>
            <a:ext cx="937846" cy="93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809">
              <a:defRPr/>
            </a:pP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</a:rPr>
              <a:t>tr</a:t>
            </a:r>
            <a:r>
              <a:rPr lang="en-US" sz="5333" b="1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6769" y="2074037"/>
            <a:ext cx="468923" cy="61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7809">
              <a:defRPr/>
            </a:pPr>
            <a:r>
              <a:rPr lang="en-US" sz="3282" b="1" dirty="0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4923" y="2102456"/>
            <a:ext cx="468923" cy="61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7809">
              <a:defRPr/>
            </a:pPr>
            <a:r>
              <a:rPr lang="en-US" sz="3282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66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8748" b="24881"/>
          <a:stretch/>
        </p:blipFill>
        <p:spPr>
          <a:xfrm>
            <a:off x="0" y="-87923"/>
            <a:ext cx="1624187" cy="1543538"/>
          </a:xfrm>
          <a:prstGeom prst="rect">
            <a:avLst/>
          </a:prstGeom>
        </p:spPr>
      </p:pic>
      <p:pic>
        <p:nvPicPr>
          <p:cNvPr id="5" name="Picture 4" descr="A picture containing person, drawing, clock, room&#10;&#10;Description automatically generated">
            <a:extLst>
              <a:ext uri="{FF2B5EF4-FFF2-40B4-BE49-F238E27FC236}">
                <a16:creationId xmlns:a16="http://schemas.microsoft.com/office/drawing/2014/main" id="{4C161F70-16C8-443F-A932-5F8B81102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23" y="1006231"/>
            <a:ext cx="9456615" cy="51828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6504" y="290405"/>
            <a:ext cx="3985846" cy="61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7809">
              <a:defRPr/>
            </a:pPr>
            <a:r>
              <a:rPr lang="en-US" sz="3282" b="1" dirty="0" err="1">
                <a:solidFill>
                  <a:srgbClr val="FF0000"/>
                </a:solidFill>
                <a:latin typeface="VNI-Avo" pitchFamily="2" charset="0"/>
              </a:rPr>
              <a:t>Baéc</a:t>
            </a:r>
            <a:r>
              <a:rPr lang="en-US" sz="3282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82" b="1" dirty="0" err="1">
                <a:solidFill>
                  <a:srgbClr val="FF0000"/>
                </a:solidFill>
                <a:latin typeface="VNI-Avo" pitchFamily="2" charset="0"/>
              </a:rPr>
              <a:t>kim</a:t>
            </a:r>
            <a:r>
              <a:rPr lang="en-US" sz="3282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82" b="1" dirty="0" err="1">
                <a:solidFill>
                  <a:srgbClr val="FF0000"/>
                </a:solidFill>
                <a:latin typeface="VNI-Avo" pitchFamily="2" charset="0"/>
              </a:rPr>
              <a:t>thang</a:t>
            </a:r>
            <a:endParaRPr lang="en-US" sz="3282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26" name="Picture 2" descr="C:\Users\home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776" y="30482"/>
            <a:ext cx="2794000" cy="97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flower&#10;&#10;Description automatically generated">
            <a:extLst>
              <a:ext uri="{FF2B5EF4-FFF2-40B4-BE49-F238E27FC236}">
                <a16:creationId xmlns:a16="http://schemas.microsoft.com/office/drawing/2014/main" id="{2A4BAD8F-ACE9-45EB-9BAC-4569142E8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74" y="-75411"/>
            <a:ext cx="9286613" cy="7033846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1572A52F-3B90-4E63-9D66-B86EF6040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8615" y="1787769"/>
            <a:ext cx="1767994" cy="141939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7E9C8B70-1029-43DD-B86D-FBF1F73E5A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3002" y="3540843"/>
            <a:ext cx="1767994" cy="1425649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F390427D-A9BF-43F1-B25D-AA4C86ECB9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2834" y="664717"/>
            <a:ext cx="1761897" cy="1419397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7611B095-75D3-42B6-B897-C06EE01D38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6923" y="1787769"/>
            <a:ext cx="1761897" cy="1419397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D1FEBA1A-33BB-499A-9CF2-85A725576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2308" y="3350846"/>
            <a:ext cx="1761897" cy="1419397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41538855-66E6-4322-A947-CCAB20480B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187" y="5382849"/>
            <a:ext cx="1188824" cy="13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8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250462" y="2256692"/>
            <a:ext cx="7659077" cy="1953846"/>
          </a:xfrm>
          <a:prstGeom prst="wedgeEllipseCallout">
            <a:avLst>
              <a:gd name="adj1" fmla="val 69075"/>
              <a:gd name="adj2" fmla="val -106663"/>
            </a:avLst>
          </a:prstGeom>
          <a:solidFill>
            <a:srgbClr val="FFCCCC"/>
          </a:solidFill>
          <a:ln w="28575">
            <a:solidFill>
              <a:srgbClr val="D60093"/>
            </a:solidFill>
            <a:miter lim="800000"/>
            <a:headEnd/>
            <a:tailEnd/>
          </a:ln>
        </p:spPr>
        <p:txBody>
          <a:bodyPr lIns="94657" tIns="47330" rIns="94657" bIns="47330"/>
          <a:lstStyle/>
          <a:p>
            <a:pPr algn="ctr" defTabSz="947577"/>
            <a:r>
              <a:rPr lang="en-US" sz="10256" b="1" dirty="0" err="1">
                <a:solidFill>
                  <a:srgbClr val="0000FF"/>
                </a:solidFill>
                <a:latin typeface="VNI-Avo" pitchFamily="2" charset="0"/>
                <a:cs typeface="Arial" charset="0"/>
              </a:rPr>
              <a:t>chuù</a:t>
            </a:r>
            <a:r>
              <a:rPr lang="en-US" sz="10256" b="1" dirty="0">
                <a:solidFill>
                  <a:srgbClr val="0000FF"/>
                </a:solidFill>
                <a:latin typeface="VNI-Avo" pitchFamily="2" charset="0"/>
                <a:cs typeface="Arial" charset="0"/>
              </a:rPr>
              <a:t> </a:t>
            </a:r>
            <a:r>
              <a:rPr lang="en-US" sz="10256" b="1" dirty="0" err="1">
                <a:solidFill>
                  <a:srgbClr val="0000FF"/>
                </a:solidFill>
                <a:latin typeface="VNI-Avo" pitchFamily="2" charset="0"/>
                <a:cs typeface="Arial" charset="0"/>
              </a:rPr>
              <a:t>thoû</a:t>
            </a:r>
            <a:endParaRPr lang="en-US" sz="10256" b="1" dirty="0">
              <a:solidFill>
                <a:srgbClr val="0000FF"/>
              </a:solidFill>
              <a:latin typeface="VNI-Avo" pitchFamily="2" charset="0"/>
              <a:cs typeface="Arial" charset="0"/>
            </a:endParaRPr>
          </a:p>
        </p:txBody>
      </p:sp>
      <p:pic>
        <p:nvPicPr>
          <p:cNvPr id="4" name="Picture 3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362A91A-DC52-4533-880A-51D07B052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200" y="5851769"/>
            <a:ext cx="1023182" cy="10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7402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342826" y="2178539"/>
            <a:ext cx="10372435" cy="1982711"/>
          </a:xfrm>
          <a:prstGeom prst="wedgeEllipseCallout">
            <a:avLst>
              <a:gd name="adj1" fmla="val -36109"/>
              <a:gd name="adj2" fmla="val -99599"/>
            </a:avLst>
          </a:prstGeom>
          <a:solidFill>
            <a:srgbClr val="99FFCC"/>
          </a:solidFill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lIns="94657" tIns="47330" rIns="94657" bIns="47330"/>
          <a:lstStyle/>
          <a:p>
            <a:pPr algn="ctr" defTabSz="947577"/>
            <a:r>
              <a:rPr lang="en-US" sz="10256" b="1" dirty="0" err="1">
                <a:solidFill>
                  <a:srgbClr val="FF0066"/>
                </a:solidFill>
                <a:latin typeface="VNI-Avo" pitchFamily="2" charset="0"/>
                <a:cs typeface="Arial" charset="0"/>
              </a:rPr>
              <a:t>toå</a:t>
            </a:r>
            <a:r>
              <a:rPr lang="en-US" sz="10256" b="1" dirty="0">
                <a:solidFill>
                  <a:srgbClr val="FF0066"/>
                </a:solidFill>
                <a:latin typeface="VNI-Avo" pitchFamily="2" charset="0"/>
                <a:cs typeface="Arial" charset="0"/>
              </a:rPr>
              <a:t> </a:t>
            </a:r>
            <a:r>
              <a:rPr lang="en-US" sz="10256" b="1" dirty="0" err="1">
                <a:solidFill>
                  <a:srgbClr val="FF0066"/>
                </a:solidFill>
                <a:latin typeface="VNI-Avo" pitchFamily="2" charset="0"/>
                <a:cs typeface="Arial" charset="0"/>
              </a:rPr>
              <a:t>coø</a:t>
            </a:r>
            <a:endParaRPr lang="en-US" sz="10256" b="1" dirty="0">
              <a:solidFill>
                <a:srgbClr val="FF0066"/>
              </a:solidFill>
              <a:latin typeface="VNI-Avo" pitchFamily="2" charset="0"/>
              <a:cs typeface="Arial" charset="0"/>
            </a:endParaRPr>
          </a:p>
        </p:txBody>
      </p:sp>
      <p:pic>
        <p:nvPicPr>
          <p:cNvPr id="3" name="Picture 2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362A91A-DC52-4533-880A-51D07B052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200" y="5851769"/>
            <a:ext cx="1023182" cy="10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785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1953846" y="1808418"/>
            <a:ext cx="7893538" cy="2144347"/>
          </a:xfrm>
          <a:prstGeom prst="wedgeEllipseCallout">
            <a:avLst>
              <a:gd name="adj1" fmla="val 34482"/>
              <a:gd name="adj2" fmla="val -71891"/>
            </a:avLst>
          </a:prstGeom>
          <a:solidFill>
            <a:srgbClr val="FFFF99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lIns="94657" tIns="47330" rIns="94657" bIns="47330"/>
          <a:lstStyle/>
          <a:p>
            <a:pPr algn="ctr" defTabSz="947577"/>
            <a:r>
              <a:rPr lang="en-US" sz="10256" b="1" dirty="0">
                <a:solidFill>
                  <a:srgbClr val="CC3300"/>
                </a:solidFill>
                <a:latin typeface="VNI-Avo" pitchFamily="2" charset="0"/>
                <a:cs typeface="Arial" charset="0"/>
              </a:rPr>
              <a:t> </a:t>
            </a:r>
            <a:r>
              <a:rPr lang="en-US" sz="10256" b="1" dirty="0" err="1">
                <a:solidFill>
                  <a:srgbClr val="CC3300"/>
                </a:solidFill>
                <a:latin typeface="VNI-Avo" pitchFamily="2" charset="0"/>
                <a:cs typeface="Arial" charset="0"/>
              </a:rPr>
              <a:t>nhaø</a:t>
            </a:r>
            <a:r>
              <a:rPr lang="en-US" sz="10256" b="1" dirty="0">
                <a:solidFill>
                  <a:srgbClr val="CC3300"/>
                </a:solidFill>
                <a:latin typeface="VNI-Avo" pitchFamily="2" charset="0"/>
                <a:cs typeface="Arial" charset="0"/>
              </a:rPr>
              <a:t> ga</a:t>
            </a:r>
          </a:p>
        </p:txBody>
      </p:sp>
      <p:pic>
        <p:nvPicPr>
          <p:cNvPr id="3" name="Picture 2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362A91A-DC52-4533-880A-51D07B052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200" y="5851769"/>
            <a:ext cx="1023182" cy="10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1563077" y="1631462"/>
            <a:ext cx="9144000" cy="2969846"/>
          </a:xfrm>
          <a:prstGeom prst="cloudCallout">
            <a:avLst>
              <a:gd name="adj1" fmla="val -22054"/>
              <a:gd name="adj2" fmla="val -100627"/>
            </a:avLst>
          </a:prstGeom>
          <a:solidFill>
            <a:srgbClr val="FFCCFF"/>
          </a:solidFill>
          <a:ln w="28575">
            <a:solidFill>
              <a:srgbClr val="FF0066"/>
            </a:solidFill>
            <a:round/>
            <a:headEnd/>
            <a:tailEnd/>
          </a:ln>
        </p:spPr>
        <p:txBody>
          <a:bodyPr lIns="94657" tIns="47330" rIns="94657" bIns="47330"/>
          <a:lstStyle/>
          <a:p>
            <a:pPr algn="ctr" defTabSz="947577"/>
            <a:r>
              <a:rPr lang="en-US" sz="9025" b="1" dirty="0">
                <a:solidFill>
                  <a:srgbClr val="003300"/>
                </a:solidFill>
                <a:latin typeface="VNI-Avo" pitchFamily="2" charset="0"/>
                <a:cs typeface="Arial" charset="0"/>
              </a:rPr>
              <a:t> </a:t>
            </a:r>
            <a:r>
              <a:rPr lang="en-US" sz="9025" b="1" dirty="0" err="1">
                <a:solidFill>
                  <a:srgbClr val="003300"/>
                </a:solidFill>
                <a:latin typeface="VNI-Avo" pitchFamily="2" charset="0"/>
                <a:cs typeface="Arial" charset="0"/>
              </a:rPr>
              <a:t>tuû</a:t>
            </a:r>
            <a:r>
              <a:rPr lang="en-US" sz="9025" b="1" dirty="0">
                <a:solidFill>
                  <a:srgbClr val="003300"/>
                </a:solidFill>
                <a:latin typeface="VNI-Avo" pitchFamily="2" charset="0"/>
                <a:cs typeface="Arial" charset="0"/>
              </a:rPr>
              <a:t> </a:t>
            </a:r>
            <a:r>
              <a:rPr lang="en-US" sz="9025" b="1" dirty="0" err="1">
                <a:solidFill>
                  <a:srgbClr val="003300"/>
                </a:solidFill>
                <a:latin typeface="VNI-Avo" pitchFamily="2" charset="0"/>
                <a:cs typeface="Arial" charset="0"/>
              </a:rPr>
              <a:t>ñoà</a:t>
            </a:r>
            <a:endParaRPr lang="en-US" sz="9025" b="1" dirty="0">
              <a:solidFill>
                <a:srgbClr val="003300"/>
              </a:solidFill>
              <a:latin typeface="VNI-Avo" pitchFamily="2" charset="0"/>
              <a:cs typeface="Arial" charset="0"/>
            </a:endParaRPr>
          </a:p>
        </p:txBody>
      </p:sp>
      <p:pic>
        <p:nvPicPr>
          <p:cNvPr id="3" name="Picture 2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362A91A-DC52-4533-880A-51D07B052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200" y="5851769"/>
            <a:ext cx="1023182" cy="10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90769" y="1397000"/>
            <a:ext cx="11254154" cy="2500923"/>
          </a:xfrm>
          <a:prstGeom prst="wedgeRoundRectCallout">
            <a:avLst>
              <a:gd name="adj1" fmla="val 33478"/>
              <a:gd name="adj2" fmla="val -70405"/>
              <a:gd name="adj3" fmla="val 16667"/>
            </a:avLst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94657" tIns="47330" rIns="94657" bIns="47330"/>
          <a:lstStyle/>
          <a:p>
            <a:pPr algn="ctr" defTabSz="947577"/>
            <a:r>
              <a:rPr lang="en-US" sz="10256" b="1" dirty="0" err="1">
                <a:solidFill>
                  <a:srgbClr val="FF0000"/>
                </a:solidFill>
                <a:latin typeface="VNI-Avo" pitchFamily="2" charset="0"/>
                <a:cs typeface="Arial" charset="0"/>
              </a:rPr>
              <a:t>Baø</a:t>
            </a:r>
            <a:r>
              <a:rPr lang="en-US" sz="10256" b="1" dirty="0">
                <a:solidFill>
                  <a:srgbClr val="FF0000"/>
                </a:solidFill>
                <a:latin typeface="VNI-Avo" pitchFamily="2" charset="0"/>
                <a:cs typeface="Arial" charset="0"/>
              </a:rPr>
              <a:t> </a:t>
            </a:r>
            <a:r>
              <a:rPr lang="en-US" sz="10256" b="1" dirty="0" err="1">
                <a:solidFill>
                  <a:srgbClr val="FF0000"/>
                </a:solidFill>
                <a:latin typeface="VNI-Avo" pitchFamily="2" charset="0"/>
                <a:cs typeface="Arial" charset="0"/>
              </a:rPr>
              <a:t>coù</a:t>
            </a:r>
            <a:r>
              <a:rPr lang="en-US" sz="10256" b="1" dirty="0">
                <a:solidFill>
                  <a:srgbClr val="FF0000"/>
                </a:solidFill>
                <a:latin typeface="VNI-Avo" pitchFamily="2" charset="0"/>
                <a:cs typeface="Arial" charset="0"/>
              </a:rPr>
              <a:t> </a:t>
            </a:r>
            <a:r>
              <a:rPr lang="en-US" sz="10256" b="1" dirty="0" err="1">
                <a:solidFill>
                  <a:srgbClr val="FF0000"/>
                </a:solidFill>
                <a:latin typeface="VNI-Avo" pitchFamily="2" charset="0"/>
                <a:cs typeface="Arial" charset="0"/>
              </a:rPr>
              <a:t>nho</a:t>
            </a:r>
            <a:r>
              <a:rPr lang="en-US" sz="10256" b="1" dirty="0">
                <a:solidFill>
                  <a:srgbClr val="FF0000"/>
                </a:solidFill>
                <a:latin typeface="VNI-Avo" pitchFamily="2" charset="0"/>
                <a:cs typeface="Arial" charset="0"/>
              </a:rPr>
              <a:t> </a:t>
            </a:r>
            <a:r>
              <a:rPr lang="en-US" sz="10256" b="1" dirty="0" err="1">
                <a:solidFill>
                  <a:srgbClr val="FF0000"/>
                </a:solidFill>
                <a:latin typeface="VNI-Avo" pitchFamily="2" charset="0"/>
                <a:cs typeface="Arial" charset="0"/>
              </a:rPr>
              <a:t>ñoû</a:t>
            </a:r>
            <a:r>
              <a:rPr lang="en-US" sz="10256" b="1" dirty="0">
                <a:solidFill>
                  <a:srgbClr val="FF0000"/>
                </a:solidFill>
                <a:latin typeface="VNI-Avo" pitchFamily="2" charset="0"/>
                <a:cs typeface="Arial" charset="0"/>
              </a:rPr>
              <a:t>.</a:t>
            </a:r>
          </a:p>
        </p:txBody>
      </p:sp>
      <p:pic>
        <p:nvPicPr>
          <p:cNvPr id="3" name="Picture 2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362A91A-DC52-4533-880A-51D07B052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200" y="5851769"/>
            <a:ext cx="1023182" cy="10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3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160</Words>
  <Application>Microsoft Office PowerPoint</Application>
  <PresentationFormat>Widescreen</PresentationFormat>
  <Paragraphs>83</Paragraphs>
  <Slides>32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HP001 4 hàng</vt:lpstr>
      <vt:lpstr>Quicksand Medium</vt:lpstr>
      <vt:lpstr>VNI-Avo</vt:lpstr>
      <vt:lpstr>Office Theme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minh</cp:lastModifiedBy>
  <cp:revision>91</cp:revision>
  <dcterms:created xsi:type="dcterms:W3CDTF">2021-08-21T00:50:28Z</dcterms:created>
  <dcterms:modified xsi:type="dcterms:W3CDTF">2021-10-20T09:12:36Z</dcterms:modified>
</cp:coreProperties>
</file>